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7" r:id="rId3"/>
    <p:sldId id="258" r:id="rId6"/>
    <p:sldId id="259" r:id="rId5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ableStyles" Target="tableStyles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6" Type="http://schemas.openxmlformats.org/officeDocument/2006/relationships/tags" Target="../tags/tag3.xml"/><Relationship Id="rId7" Type="http://schemas.openxmlformats.org/officeDocument/2006/relationships/image" Target="../media/image3.png"/><Relationship Id="rId8" Type="http://schemas.openxmlformats.org/officeDocument/2006/relationships/tags" Target="../tags/tag4.xml"/><Relationship Id="rId9" Type="http://schemas.openxmlformats.org/officeDocument/2006/relationships/image" Target="../media/image4.png"/><Relationship Id="rId10" Type="http://schemas.openxmlformats.org/officeDocument/2006/relationships/image" Target="../media/image5.svg"/><Relationship Id="rId11" Type="http://schemas.openxmlformats.org/officeDocument/2006/relationships/tags" Target="../tags/tag5.xml"/><Relationship Id="rId12" Type="http://schemas.openxmlformats.org/officeDocument/2006/relationships/tags" Target="../tags/tag6.xml"/><Relationship Id="rId13" Type="http://schemas.openxmlformats.org/officeDocument/2006/relationships/tags" Target="../tags/tag7.xml"/><Relationship Id="rId14" Type="http://schemas.openxmlformats.org/officeDocument/2006/relationships/image" Target="../media/image6.png"/><Relationship Id="rId15" Type="http://schemas.openxmlformats.org/officeDocument/2006/relationships/tags" Target="../tags/tag8.xml"/><Relationship Id="rId16" Type="http://schemas.openxmlformats.org/officeDocument/2006/relationships/tags" Target="../tags/tag9.xml"/><Relationship Id="rId17" Type="http://schemas.openxmlformats.org/officeDocument/2006/relationships/tags" Target="../tags/tag10.xml"/><Relationship Id="rId18" Type="http://schemas.openxmlformats.org/officeDocument/2006/relationships/tags" Target="../tags/tag11.xml"/><Relationship Id="rId19" Type="http://schemas.openxmlformats.org/officeDocument/2006/relationships/tags" Target="../tags/tag12.xml"/><Relationship Id="rId20" Type="http://schemas.openxmlformats.org/officeDocument/2006/relationships/tags" Target="../tags/tag13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5" Type="http://schemas.openxmlformats.org/officeDocument/2006/relationships/tags" Target="../tags/tag76.xml"/><Relationship Id="rId6" Type="http://schemas.openxmlformats.org/officeDocument/2006/relationships/tags" Target="../tags/tag77.xml"/><Relationship Id="rId7" Type="http://schemas.openxmlformats.org/officeDocument/2006/relationships/image" Target="../media/image3.png"/><Relationship Id="rId8" Type="http://schemas.openxmlformats.org/officeDocument/2006/relationships/tags" Target="../tags/tag78.xml"/><Relationship Id="rId9" Type="http://schemas.openxmlformats.org/officeDocument/2006/relationships/image" Target="../media/image4.png"/><Relationship Id="rId10" Type="http://schemas.openxmlformats.org/officeDocument/2006/relationships/image" Target="../media/image5.svg"/><Relationship Id="rId11" Type="http://schemas.openxmlformats.org/officeDocument/2006/relationships/tags" Target="../tags/tag79.xml"/><Relationship Id="rId12" Type="http://schemas.openxmlformats.org/officeDocument/2006/relationships/tags" Target="../tags/tag80.xml"/><Relationship Id="rId13" Type="http://schemas.openxmlformats.org/officeDocument/2006/relationships/tags" Target="../tags/tag81.xml"/><Relationship Id="rId14" Type="http://schemas.openxmlformats.org/officeDocument/2006/relationships/image" Target="../media/image6.png"/><Relationship Id="rId15" Type="http://schemas.openxmlformats.org/officeDocument/2006/relationships/tags" Target="../tags/tag82.xml"/><Relationship Id="rId16" Type="http://schemas.openxmlformats.org/officeDocument/2006/relationships/tags" Target="../tags/tag8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6" Type="http://schemas.openxmlformats.org/officeDocument/2006/relationships/tags" Target="../tags/tag21.xml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tags" Target="../tags/tag22.xml"/><Relationship Id="rId10" Type="http://schemas.openxmlformats.org/officeDocument/2006/relationships/tags" Target="../tags/tag23.xml"/><Relationship Id="rId11" Type="http://schemas.openxmlformats.org/officeDocument/2006/relationships/tags" Target="../tags/tag24.xml"/><Relationship Id="rId12" Type="http://schemas.openxmlformats.org/officeDocument/2006/relationships/image" Target="../media/image6.png"/><Relationship Id="rId13" Type="http://schemas.openxmlformats.org/officeDocument/2006/relationships/tags" Target="../tags/tag25.xml"/><Relationship Id="rId14" Type="http://schemas.openxmlformats.org/officeDocument/2006/relationships/tags" Target="../tags/tag26.xml"/><Relationship Id="rId15" Type="http://schemas.openxmlformats.org/officeDocument/2006/relationships/tags" Target="../tags/tag27.xml"/><Relationship Id="rId16" Type="http://schemas.openxmlformats.org/officeDocument/2006/relationships/tags" Target="../tags/tag28.xml"/><Relationship Id="rId17" Type="http://schemas.openxmlformats.org/officeDocument/2006/relationships/tags" Target="../tags/tag29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image" Target="../media/image1.png"/><Relationship Id="rId6" Type="http://schemas.openxmlformats.org/officeDocument/2006/relationships/image" Target="../media/image2.svg"/><Relationship Id="rId7" Type="http://schemas.openxmlformats.org/officeDocument/2006/relationships/tags" Target="../tags/tag33.xml"/><Relationship Id="rId8" Type="http://schemas.openxmlformats.org/officeDocument/2006/relationships/image" Target="../media/image4.png"/><Relationship Id="rId9" Type="http://schemas.openxmlformats.org/officeDocument/2006/relationships/image" Target="../media/image5.svg"/><Relationship Id="rId10" Type="http://schemas.openxmlformats.org/officeDocument/2006/relationships/tags" Target="../tags/tag34.xml"/><Relationship Id="rId11" Type="http://schemas.openxmlformats.org/officeDocument/2006/relationships/tags" Target="../tags/tag35.xml"/><Relationship Id="rId12" Type="http://schemas.openxmlformats.org/officeDocument/2006/relationships/tags" Target="../tags/tag36.xml"/><Relationship Id="rId13" Type="http://schemas.openxmlformats.org/officeDocument/2006/relationships/image" Target="../media/image6.png"/><Relationship Id="rId14" Type="http://schemas.openxmlformats.org/officeDocument/2006/relationships/tags" Target="../tags/tag37.xml"/><Relationship Id="rId15" Type="http://schemas.openxmlformats.org/officeDocument/2006/relationships/tags" Target="../tags/tag38.xml"/><Relationship Id="rId16" Type="http://schemas.openxmlformats.org/officeDocument/2006/relationships/tags" Target="../tags/tag39.xml"/><Relationship Id="rId17" Type="http://schemas.openxmlformats.org/officeDocument/2006/relationships/tags" Target="../tags/tag40.xml"/><Relationship Id="rId18" Type="http://schemas.openxmlformats.org/officeDocument/2006/relationships/tags" Target="../tags/tag41.xml"/><Relationship Id="rId19" Type="http://schemas.openxmlformats.org/officeDocument/2006/relationships/tags" Target="../tags/tag42.xml"/><Relationship Id="rId20" Type="http://schemas.openxmlformats.org/officeDocument/2006/relationships/tags" Target="../tags/tag43.xml"/><Relationship Id="rId21" Type="http://schemas.openxmlformats.org/officeDocument/2006/relationships/tags" Target="../tags/tag4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tags" Target="../tags/tag50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tags" Target="../tags/tag56.xml"/><Relationship Id="rId8" Type="http://schemas.openxmlformats.org/officeDocument/2006/relationships/tags" Target="../tags/tag57.xml"/><Relationship Id="rId9" Type="http://schemas.openxmlformats.org/officeDocument/2006/relationships/tags" Target="../tags/tag58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9" name="图片 8" descr="C:\Users\123\Desktop\5.png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r="8418"/>
          <a:stretch>
            <a:fillRect/>
          </a:stretch>
        </p:blipFill>
        <p:spPr>
          <a:xfrm>
            <a:off x="4170680" y="132080"/>
            <a:ext cx="8020685" cy="58451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31" h="9205">
                <a:moveTo>
                  <a:pt x="0" y="0"/>
                </a:moveTo>
                <a:lnTo>
                  <a:pt x="12631" y="0"/>
                </a:lnTo>
                <a:lnTo>
                  <a:pt x="12631" y="9205"/>
                </a:lnTo>
                <a:lnTo>
                  <a:pt x="0" y="920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1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317" t="19" b="15275"/>
          <a:stretch>
            <a:fillRect/>
          </a:stretch>
        </p:blipFill>
        <p:spPr>
          <a:xfrm>
            <a:off x="0" y="3889375"/>
            <a:ext cx="7994650" cy="2905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90" h="4575">
                <a:moveTo>
                  <a:pt x="12590" y="0"/>
                </a:moveTo>
                <a:lnTo>
                  <a:pt x="12590" y="2748"/>
                </a:lnTo>
                <a:lnTo>
                  <a:pt x="12545" y="2759"/>
                </a:lnTo>
                <a:lnTo>
                  <a:pt x="12259" y="2826"/>
                </a:lnTo>
                <a:lnTo>
                  <a:pt x="11969" y="2889"/>
                </a:lnTo>
                <a:lnTo>
                  <a:pt x="11675" y="2949"/>
                </a:lnTo>
                <a:lnTo>
                  <a:pt x="11378" y="3005"/>
                </a:lnTo>
                <a:lnTo>
                  <a:pt x="11078" y="3057"/>
                </a:lnTo>
                <a:lnTo>
                  <a:pt x="10774" y="3105"/>
                </a:lnTo>
                <a:lnTo>
                  <a:pt x="10467" y="3149"/>
                </a:lnTo>
                <a:lnTo>
                  <a:pt x="10157" y="3190"/>
                </a:lnTo>
                <a:lnTo>
                  <a:pt x="9844" y="3226"/>
                </a:lnTo>
                <a:lnTo>
                  <a:pt x="9528" y="3259"/>
                </a:lnTo>
                <a:lnTo>
                  <a:pt x="9210" y="3286"/>
                </a:lnTo>
                <a:lnTo>
                  <a:pt x="8889" y="3311"/>
                </a:lnTo>
                <a:lnTo>
                  <a:pt x="8565" y="3330"/>
                </a:lnTo>
                <a:lnTo>
                  <a:pt x="8239" y="3346"/>
                </a:lnTo>
                <a:lnTo>
                  <a:pt x="7911" y="3357"/>
                </a:lnTo>
                <a:lnTo>
                  <a:pt x="7580" y="3364"/>
                </a:lnTo>
                <a:lnTo>
                  <a:pt x="7247" y="3366"/>
                </a:lnTo>
                <a:lnTo>
                  <a:pt x="6915" y="3364"/>
                </a:lnTo>
                <a:lnTo>
                  <a:pt x="6584" y="3357"/>
                </a:lnTo>
                <a:lnTo>
                  <a:pt x="6256" y="3346"/>
                </a:lnTo>
                <a:lnTo>
                  <a:pt x="5930" y="3330"/>
                </a:lnTo>
                <a:lnTo>
                  <a:pt x="5606" y="3311"/>
                </a:lnTo>
                <a:lnTo>
                  <a:pt x="5285" y="3286"/>
                </a:lnTo>
                <a:lnTo>
                  <a:pt x="4966" y="3259"/>
                </a:lnTo>
                <a:lnTo>
                  <a:pt x="4651" y="3226"/>
                </a:lnTo>
                <a:lnTo>
                  <a:pt x="4338" y="3190"/>
                </a:lnTo>
                <a:lnTo>
                  <a:pt x="4028" y="3149"/>
                </a:lnTo>
                <a:lnTo>
                  <a:pt x="3721" y="3105"/>
                </a:lnTo>
                <a:lnTo>
                  <a:pt x="3417" y="3057"/>
                </a:lnTo>
                <a:lnTo>
                  <a:pt x="3116" y="3005"/>
                </a:lnTo>
                <a:lnTo>
                  <a:pt x="2820" y="2949"/>
                </a:lnTo>
                <a:lnTo>
                  <a:pt x="2526" y="2889"/>
                </a:lnTo>
                <a:lnTo>
                  <a:pt x="2236" y="2826"/>
                </a:lnTo>
                <a:lnTo>
                  <a:pt x="1950" y="2759"/>
                </a:lnTo>
                <a:lnTo>
                  <a:pt x="1666" y="2689"/>
                </a:lnTo>
                <a:lnTo>
                  <a:pt x="1388" y="2614"/>
                </a:lnTo>
                <a:lnTo>
                  <a:pt x="1114" y="2537"/>
                </a:lnTo>
                <a:lnTo>
                  <a:pt x="842" y="2456"/>
                </a:lnTo>
                <a:lnTo>
                  <a:pt x="576" y="2372"/>
                </a:lnTo>
                <a:lnTo>
                  <a:pt x="314" y="2284"/>
                </a:lnTo>
                <a:lnTo>
                  <a:pt x="56" y="2193"/>
                </a:lnTo>
                <a:lnTo>
                  <a:pt x="9" y="2175"/>
                </a:lnTo>
                <a:lnTo>
                  <a:pt x="9" y="4575"/>
                </a:lnTo>
                <a:lnTo>
                  <a:pt x="0" y="4575"/>
                </a:lnTo>
                <a:lnTo>
                  <a:pt x="0" y="0"/>
                </a:lnTo>
                <a:lnTo>
                  <a:pt x="12590" y="0"/>
                </a:lnTo>
                <a:close/>
              </a:path>
            </a:pathLst>
          </a:custGeom>
        </p:spPr>
      </p:pic>
      <p:sp>
        <p:nvSpPr>
          <p:cNvPr id="12" name="任意多边形 1"/>
          <p:cNvSpPr/>
          <p:nvPr userDrawn="1">
            <p:custDataLst>
              <p:tags r:id="rId11"/>
            </p:custDataLst>
          </p:nvPr>
        </p:nvSpPr>
        <p:spPr>
          <a:xfrm>
            <a:off x="2400" y="3536315"/>
            <a:ext cx="12189600" cy="3321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4"/>
          <p:cNvSpPr/>
          <p:nvPr userDrawn="1">
            <p:custDataLst>
              <p:tags r:id="rId12"/>
            </p:custDataLst>
          </p:nvPr>
        </p:nvSpPr>
        <p:spPr>
          <a:xfrm>
            <a:off x="8890" y="3506470"/>
            <a:ext cx="12182475" cy="24987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b="6269"/>
          <a:stretch>
            <a:fillRect/>
          </a:stretch>
        </p:blipFill>
        <p:spPr>
          <a:xfrm>
            <a:off x="5130800" y="4081454"/>
            <a:ext cx="6779340" cy="26400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5"/>
            </p:custDataLst>
          </p:nvPr>
        </p:nvSpPr>
        <p:spPr>
          <a:xfrm>
            <a:off x="859971" y="786274"/>
            <a:ext cx="6607629" cy="24987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859971" y="3509292"/>
            <a:ext cx="6607629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0"/>
            </p:custDataLst>
          </p:nvPr>
        </p:nvSpPr>
        <p:spPr>
          <a:xfrm>
            <a:off x="876299" y="4784597"/>
            <a:ext cx="3600000" cy="50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128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</p:spPr>
        <p:txBody>
          <a:bodyPr wrap="square" anchor="ctr">
            <a:normAutofit/>
          </a:bodyPr>
          <a:lstStyle>
            <a:lvl1pPr marL="179705" indent="0" algn="l">
              <a:lnSpc>
                <a:spcPct val="100000"/>
              </a:lnSpc>
              <a:buNone/>
              <a:defRPr sz="1600" b="1">
                <a:gradFill>
                  <a:gsLst>
                    <a:gs pos="0">
                      <a:schemeClr val="tx1"/>
                    </a:gs>
                    <a:gs pos="98291">
                      <a:schemeClr val="tx2">
                        <a:lumMod val="75000"/>
                      </a:schemeClr>
                    </a:gs>
                    <a:gs pos="59000">
                      <a:schemeClr val="tx2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sp>
        <p:nvSpPr>
          <p:cNvPr id="19" name="矩形 18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C:\Users\123\Desktop\5.png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r="8418"/>
          <a:stretch>
            <a:fillRect/>
          </a:stretch>
        </p:blipFill>
        <p:spPr>
          <a:xfrm>
            <a:off x="4171315" y="132080"/>
            <a:ext cx="8020685" cy="58451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31" h="9205">
                <a:moveTo>
                  <a:pt x="0" y="0"/>
                </a:moveTo>
                <a:lnTo>
                  <a:pt x="12631" y="0"/>
                </a:lnTo>
                <a:lnTo>
                  <a:pt x="12631" y="9205"/>
                </a:lnTo>
                <a:lnTo>
                  <a:pt x="0" y="920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形 2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1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317" t="19" b="15275"/>
          <a:stretch>
            <a:fillRect/>
          </a:stretch>
        </p:blipFill>
        <p:spPr>
          <a:xfrm>
            <a:off x="3810" y="3889375"/>
            <a:ext cx="7994650" cy="2905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90" h="4575">
                <a:moveTo>
                  <a:pt x="12590" y="0"/>
                </a:moveTo>
                <a:lnTo>
                  <a:pt x="12590" y="2748"/>
                </a:lnTo>
                <a:lnTo>
                  <a:pt x="12545" y="2759"/>
                </a:lnTo>
                <a:lnTo>
                  <a:pt x="12259" y="2826"/>
                </a:lnTo>
                <a:lnTo>
                  <a:pt x="11969" y="2889"/>
                </a:lnTo>
                <a:lnTo>
                  <a:pt x="11675" y="2949"/>
                </a:lnTo>
                <a:lnTo>
                  <a:pt x="11378" y="3005"/>
                </a:lnTo>
                <a:lnTo>
                  <a:pt x="11078" y="3057"/>
                </a:lnTo>
                <a:lnTo>
                  <a:pt x="10774" y="3105"/>
                </a:lnTo>
                <a:lnTo>
                  <a:pt x="10467" y="3149"/>
                </a:lnTo>
                <a:lnTo>
                  <a:pt x="10157" y="3190"/>
                </a:lnTo>
                <a:lnTo>
                  <a:pt x="9844" y="3226"/>
                </a:lnTo>
                <a:lnTo>
                  <a:pt x="9528" y="3259"/>
                </a:lnTo>
                <a:lnTo>
                  <a:pt x="9210" y="3286"/>
                </a:lnTo>
                <a:lnTo>
                  <a:pt x="8889" y="3311"/>
                </a:lnTo>
                <a:lnTo>
                  <a:pt x="8565" y="3330"/>
                </a:lnTo>
                <a:lnTo>
                  <a:pt x="8239" y="3346"/>
                </a:lnTo>
                <a:lnTo>
                  <a:pt x="7911" y="3357"/>
                </a:lnTo>
                <a:lnTo>
                  <a:pt x="7580" y="3364"/>
                </a:lnTo>
                <a:lnTo>
                  <a:pt x="7247" y="3366"/>
                </a:lnTo>
                <a:lnTo>
                  <a:pt x="6915" y="3364"/>
                </a:lnTo>
                <a:lnTo>
                  <a:pt x="6584" y="3357"/>
                </a:lnTo>
                <a:lnTo>
                  <a:pt x="6256" y="3346"/>
                </a:lnTo>
                <a:lnTo>
                  <a:pt x="5930" y="3330"/>
                </a:lnTo>
                <a:lnTo>
                  <a:pt x="5606" y="3311"/>
                </a:lnTo>
                <a:lnTo>
                  <a:pt x="5285" y="3286"/>
                </a:lnTo>
                <a:lnTo>
                  <a:pt x="4966" y="3259"/>
                </a:lnTo>
                <a:lnTo>
                  <a:pt x="4651" y="3226"/>
                </a:lnTo>
                <a:lnTo>
                  <a:pt x="4338" y="3190"/>
                </a:lnTo>
                <a:lnTo>
                  <a:pt x="4028" y="3149"/>
                </a:lnTo>
                <a:lnTo>
                  <a:pt x="3721" y="3105"/>
                </a:lnTo>
                <a:lnTo>
                  <a:pt x="3417" y="3057"/>
                </a:lnTo>
                <a:lnTo>
                  <a:pt x="3116" y="3005"/>
                </a:lnTo>
                <a:lnTo>
                  <a:pt x="2820" y="2949"/>
                </a:lnTo>
                <a:lnTo>
                  <a:pt x="2526" y="2889"/>
                </a:lnTo>
                <a:lnTo>
                  <a:pt x="2236" y="2826"/>
                </a:lnTo>
                <a:lnTo>
                  <a:pt x="1950" y="2759"/>
                </a:lnTo>
                <a:lnTo>
                  <a:pt x="1666" y="2689"/>
                </a:lnTo>
                <a:lnTo>
                  <a:pt x="1388" y="2614"/>
                </a:lnTo>
                <a:lnTo>
                  <a:pt x="1114" y="2537"/>
                </a:lnTo>
                <a:lnTo>
                  <a:pt x="842" y="2456"/>
                </a:lnTo>
                <a:lnTo>
                  <a:pt x="576" y="2372"/>
                </a:lnTo>
                <a:lnTo>
                  <a:pt x="314" y="2284"/>
                </a:lnTo>
                <a:lnTo>
                  <a:pt x="56" y="2193"/>
                </a:lnTo>
                <a:lnTo>
                  <a:pt x="9" y="2175"/>
                </a:lnTo>
                <a:lnTo>
                  <a:pt x="9" y="4575"/>
                </a:lnTo>
                <a:lnTo>
                  <a:pt x="0" y="4575"/>
                </a:lnTo>
                <a:lnTo>
                  <a:pt x="0" y="0"/>
                </a:lnTo>
                <a:lnTo>
                  <a:pt x="12590" y="0"/>
                </a:lnTo>
                <a:close/>
              </a:path>
            </a:pathLst>
          </a:custGeom>
        </p:spPr>
      </p:pic>
      <p:sp>
        <p:nvSpPr>
          <p:cNvPr id="25" name="任意多边形 1"/>
          <p:cNvSpPr/>
          <p:nvPr userDrawn="1">
            <p:custDataLst>
              <p:tags r:id="rId11"/>
            </p:custDataLst>
          </p:nvPr>
        </p:nvSpPr>
        <p:spPr>
          <a:xfrm>
            <a:off x="0" y="3536315"/>
            <a:ext cx="12189600" cy="3321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 14"/>
          <p:cNvSpPr/>
          <p:nvPr userDrawn="1">
            <p:custDataLst>
              <p:tags r:id="rId12"/>
            </p:custDataLst>
          </p:nvPr>
        </p:nvSpPr>
        <p:spPr>
          <a:xfrm>
            <a:off x="9525" y="3506470"/>
            <a:ext cx="12182475" cy="24987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b="6269"/>
          <a:stretch>
            <a:fillRect/>
          </a:stretch>
        </p:blipFill>
        <p:spPr>
          <a:xfrm>
            <a:off x="5134610" y="4081454"/>
            <a:ext cx="6779340" cy="26400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5"/>
            </p:custDataLst>
          </p:nvPr>
        </p:nvSpPr>
        <p:spPr>
          <a:xfrm>
            <a:off x="874713" y="880745"/>
            <a:ext cx="6179230" cy="2407247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6"/>
            </p:custDataLst>
          </p:nvPr>
        </p:nvSpPr>
        <p:spPr>
          <a:xfrm>
            <a:off x="874712" y="4837937"/>
            <a:ext cx="3600000" cy="504000"/>
          </a:xfrm>
          <a:prstGeom prst="roundRect">
            <a:avLst>
              <a:gd name="adj" fmla="val 50000"/>
            </a:avLst>
          </a:prstGeom>
          <a:gradFill>
            <a:gsLst>
              <a:gs pos="5128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spPr>
        <p:txBody>
          <a:bodyPr wrap="square" anchor="ctr">
            <a:normAutofit/>
          </a:bodyPr>
          <a:lstStyle>
            <a:lvl1pPr marL="179705" indent="0" algn="l">
              <a:lnSpc>
                <a:spcPct val="100000"/>
              </a:lnSpc>
              <a:buNone/>
              <a:defRPr sz="1600" b="1">
                <a:gradFill>
                  <a:gsLst>
                    <a:gs pos="68000">
                      <a:schemeClr val="tx2"/>
                    </a:gs>
                    <a:gs pos="5128">
                      <a:schemeClr val="tx1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形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alphaModFix amt="1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317" t="19" b="37650"/>
          <a:stretch>
            <a:fillRect/>
          </a:stretch>
        </p:blipFill>
        <p:spPr>
          <a:xfrm>
            <a:off x="0" y="4193207"/>
            <a:ext cx="7994650" cy="2137743"/>
          </a:xfrm>
          <a:custGeom>
            <a:avLst/>
            <a:gdLst>
              <a:gd name="connsiteX0" fmla="*/ 0 w 7994650"/>
              <a:gd name="connsiteY0" fmla="*/ 0 h 2137743"/>
              <a:gd name="connsiteX1" fmla="*/ 7994650 w 7994650"/>
              <a:gd name="connsiteY1" fmla="*/ 0 h 2137743"/>
              <a:gd name="connsiteX2" fmla="*/ 7994650 w 7994650"/>
              <a:gd name="connsiteY2" fmla="*/ 1744980 h 2137743"/>
              <a:gd name="connsiteX3" fmla="*/ 7966075 w 7994650"/>
              <a:gd name="connsiteY3" fmla="*/ 1751965 h 2137743"/>
              <a:gd name="connsiteX4" fmla="*/ 7784465 w 7994650"/>
              <a:gd name="connsiteY4" fmla="*/ 1794510 h 2137743"/>
              <a:gd name="connsiteX5" fmla="*/ 7600315 w 7994650"/>
              <a:gd name="connsiteY5" fmla="*/ 1834515 h 2137743"/>
              <a:gd name="connsiteX6" fmla="*/ 7413625 w 7994650"/>
              <a:gd name="connsiteY6" fmla="*/ 1872615 h 2137743"/>
              <a:gd name="connsiteX7" fmla="*/ 7225030 w 7994650"/>
              <a:gd name="connsiteY7" fmla="*/ 1908175 h 2137743"/>
              <a:gd name="connsiteX8" fmla="*/ 7034530 w 7994650"/>
              <a:gd name="connsiteY8" fmla="*/ 1941195 h 2137743"/>
              <a:gd name="connsiteX9" fmla="*/ 6841490 w 7994650"/>
              <a:gd name="connsiteY9" fmla="*/ 1971675 h 2137743"/>
              <a:gd name="connsiteX10" fmla="*/ 6646545 w 7994650"/>
              <a:gd name="connsiteY10" fmla="*/ 1999615 h 2137743"/>
              <a:gd name="connsiteX11" fmla="*/ 6449695 w 7994650"/>
              <a:gd name="connsiteY11" fmla="*/ 2025650 h 2137743"/>
              <a:gd name="connsiteX12" fmla="*/ 6250940 w 7994650"/>
              <a:gd name="connsiteY12" fmla="*/ 2048510 h 2137743"/>
              <a:gd name="connsiteX13" fmla="*/ 6050280 w 7994650"/>
              <a:gd name="connsiteY13" fmla="*/ 2069465 h 2137743"/>
              <a:gd name="connsiteX14" fmla="*/ 5848350 w 7994650"/>
              <a:gd name="connsiteY14" fmla="*/ 2086610 h 2137743"/>
              <a:gd name="connsiteX15" fmla="*/ 5644515 w 7994650"/>
              <a:gd name="connsiteY15" fmla="*/ 2102485 h 2137743"/>
              <a:gd name="connsiteX16" fmla="*/ 5438775 w 7994650"/>
              <a:gd name="connsiteY16" fmla="*/ 2114550 h 2137743"/>
              <a:gd name="connsiteX17" fmla="*/ 5231765 w 7994650"/>
              <a:gd name="connsiteY17" fmla="*/ 2124710 h 2137743"/>
              <a:gd name="connsiteX18" fmla="*/ 5023485 w 7994650"/>
              <a:gd name="connsiteY18" fmla="*/ 2131695 h 2137743"/>
              <a:gd name="connsiteX19" fmla="*/ 4813300 w 7994650"/>
              <a:gd name="connsiteY19" fmla="*/ 2136140 h 2137743"/>
              <a:gd name="connsiteX20" fmla="*/ 4601845 w 7994650"/>
              <a:gd name="connsiteY20" fmla="*/ 2137410 h 2137743"/>
              <a:gd name="connsiteX21" fmla="*/ 4391025 w 7994650"/>
              <a:gd name="connsiteY21" fmla="*/ 2136140 h 2137743"/>
              <a:gd name="connsiteX22" fmla="*/ 4180840 w 7994650"/>
              <a:gd name="connsiteY22" fmla="*/ 2131695 h 2137743"/>
              <a:gd name="connsiteX23" fmla="*/ 3972560 w 7994650"/>
              <a:gd name="connsiteY23" fmla="*/ 2124710 h 2137743"/>
              <a:gd name="connsiteX24" fmla="*/ 3765550 w 7994650"/>
              <a:gd name="connsiteY24" fmla="*/ 2114550 h 2137743"/>
              <a:gd name="connsiteX25" fmla="*/ 3559810 w 7994650"/>
              <a:gd name="connsiteY25" fmla="*/ 2102485 h 2137743"/>
              <a:gd name="connsiteX26" fmla="*/ 3355975 w 7994650"/>
              <a:gd name="connsiteY26" fmla="*/ 2086610 h 2137743"/>
              <a:gd name="connsiteX27" fmla="*/ 3153410 w 7994650"/>
              <a:gd name="connsiteY27" fmla="*/ 2069465 h 2137743"/>
              <a:gd name="connsiteX28" fmla="*/ 2953385 w 7994650"/>
              <a:gd name="connsiteY28" fmla="*/ 2048510 h 2137743"/>
              <a:gd name="connsiteX29" fmla="*/ 2754630 w 7994650"/>
              <a:gd name="connsiteY29" fmla="*/ 2025650 h 2137743"/>
              <a:gd name="connsiteX30" fmla="*/ 2557780 w 7994650"/>
              <a:gd name="connsiteY30" fmla="*/ 1999615 h 2137743"/>
              <a:gd name="connsiteX31" fmla="*/ 2362835 w 7994650"/>
              <a:gd name="connsiteY31" fmla="*/ 1971675 h 2137743"/>
              <a:gd name="connsiteX32" fmla="*/ 2169795 w 7994650"/>
              <a:gd name="connsiteY32" fmla="*/ 1941195 h 2137743"/>
              <a:gd name="connsiteX33" fmla="*/ 1978660 w 7994650"/>
              <a:gd name="connsiteY33" fmla="*/ 1908175 h 2137743"/>
              <a:gd name="connsiteX34" fmla="*/ 1790700 w 7994650"/>
              <a:gd name="connsiteY34" fmla="*/ 1872615 h 2137743"/>
              <a:gd name="connsiteX35" fmla="*/ 1604010 w 7994650"/>
              <a:gd name="connsiteY35" fmla="*/ 1834515 h 2137743"/>
              <a:gd name="connsiteX36" fmla="*/ 1419860 w 7994650"/>
              <a:gd name="connsiteY36" fmla="*/ 1794510 h 2137743"/>
              <a:gd name="connsiteX37" fmla="*/ 1238250 w 7994650"/>
              <a:gd name="connsiteY37" fmla="*/ 1751965 h 2137743"/>
              <a:gd name="connsiteX38" fmla="*/ 1057910 w 7994650"/>
              <a:gd name="connsiteY38" fmla="*/ 1707515 h 2137743"/>
              <a:gd name="connsiteX39" fmla="*/ 881380 w 7994650"/>
              <a:gd name="connsiteY39" fmla="*/ 1659890 h 2137743"/>
              <a:gd name="connsiteX40" fmla="*/ 707390 w 7994650"/>
              <a:gd name="connsiteY40" fmla="*/ 1610995 h 2137743"/>
              <a:gd name="connsiteX41" fmla="*/ 534670 w 7994650"/>
              <a:gd name="connsiteY41" fmla="*/ 1559560 h 2137743"/>
              <a:gd name="connsiteX42" fmla="*/ 365760 w 7994650"/>
              <a:gd name="connsiteY42" fmla="*/ 1506220 h 2137743"/>
              <a:gd name="connsiteX43" fmla="*/ 199390 w 7994650"/>
              <a:gd name="connsiteY43" fmla="*/ 1450340 h 2137743"/>
              <a:gd name="connsiteX44" fmla="*/ 35560 w 7994650"/>
              <a:gd name="connsiteY44" fmla="*/ 1392555 h 2137743"/>
              <a:gd name="connsiteX45" fmla="*/ 5715 w 7994650"/>
              <a:gd name="connsiteY45" fmla="*/ 1381125 h 2137743"/>
              <a:gd name="connsiteX46" fmla="*/ 5715 w 7994650"/>
              <a:gd name="connsiteY46" fmla="*/ 2137743 h 2137743"/>
              <a:gd name="connsiteX47" fmla="*/ 0 w 7994650"/>
              <a:gd name="connsiteY47" fmla="*/ 2137743 h 21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994650" h="2137743">
                <a:moveTo>
                  <a:pt x="0" y="0"/>
                </a:moveTo>
                <a:lnTo>
                  <a:pt x="7994650" y="0"/>
                </a:lnTo>
                <a:lnTo>
                  <a:pt x="7994650" y="1744980"/>
                </a:lnTo>
                <a:lnTo>
                  <a:pt x="7966075" y="1751965"/>
                </a:lnTo>
                <a:lnTo>
                  <a:pt x="7784465" y="1794510"/>
                </a:lnTo>
                <a:lnTo>
                  <a:pt x="7600315" y="1834515"/>
                </a:lnTo>
                <a:lnTo>
                  <a:pt x="7413625" y="1872615"/>
                </a:lnTo>
                <a:lnTo>
                  <a:pt x="7225030" y="1908175"/>
                </a:lnTo>
                <a:lnTo>
                  <a:pt x="7034530" y="1941195"/>
                </a:lnTo>
                <a:lnTo>
                  <a:pt x="6841490" y="1971675"/>
                </a:lnTo>
                <a:lnTo>
                  <a:pt x="6646545" y="1999615"/>
                </a:lnTo>
                <a:lnTo>
                  <a:pt x="6449695" y="2025650"/>
                </a:lnTo>
                <a:lnTo>
                  <a:pt x="6250940" y="2048510"/>
                </a:lnTo>
                <a:lnTo>
                  <a:pt x="6050280" y="2069465"/>
                </a:lnTo>
                <a:lnTo>
                  <a:pt x="5848350" y="2086610"/>
                </a:lnTo>
                <a:lnTo>
                  <a:pt x="5644515" y="2102485"/>
                </a:lnTo>
                <a:lnTo>
                  <a:pt x="5438775" y="2114550"/>
                </a:lnTo>
                <a:lnTo>
                  <a:pt x="5231765" y="2124710"/>
                </a:lnTo>
                <a:lnTo>
                  <a:pt x="5023485" y="2131695"/>
                </a:lnTo>
                <a:lnTo>
                  <a:pt x="4813300" y="2136140"/>
                </a:lnTo>
                <a:lnTo>
                  <a:pt x="4601845" y="2137410"/>
                </a:lnTo>
                <a:lnTo>
                  <a:pt x="4391025" y="2136140"/>
                </a:lnTo>
                <a:lnTo>
                  <a:pt x="4180840" y="2131695"/>
                </a:lnTo>
                <a:lnTo>
                  <a:pt x="3972560" y="2124710"/>
                </a:lnTo>
                <a:lnTo>
                  <a:pt x="3765550" y="2114550"/>
                </a:lnTo>
                <a:lnTo>
                  <a:pt x="3559810" y="2102485"/>
                </a:lnTo>
                <a:lnTo>
                  <a:pt x="3355975" y="2086610"/>
                </a:lnTo>
                <a:lnTo>
                  <a:pt x="3153410" y="2069465"/>
                </a:lnTo>
                <a:lnTo>
                  <a:pt x="2953385" y="2048510"/>
                </a:lnTo>
                <a:lnTo>
                  <a:pt x="2754630" y="2025650"/>
                </a:lnTo>
                <a:lnTo>
                  <a:pt x="2557780" y="1999615"/>
                </a:lnTo>
                <a:lnTo>
                  <a:pt x="2362835" y="1971675"/>
                </a:lnTo>
                <a:lnTo>
                  <a:pt x="2169795" y="1941195"/>
                </a:lnTo>
                <a:lnTo>
                  <a:pt x="1978660" y="1908175"/>
                </a:lnTo>
                <a:lnTo>
                  <a:pt x="1790700" y="1872615"/>
                </a:lnTo>
                <a:lnTo>
                  <a:pt x="1604010" y="1834515"/>
                </a:lnTo>
                <a:lnTo>
                  <a:pt x="1419860" y="1794510"/>
                </a:lnTo>
                <a:lnTo>
                  <a:pt x="1238250" y="1751965"/>
                </a:lnTo>
                <a:lnTo>
                  <a:pt x="1057910" y="1707515"/>
                </a:lnTo>
                <a:lnTo>
                  <a:pt x="881380" y="1659890"/>
                </a:lnTo>
                <a:lnTo>
                  <a:pt x="707390" y="1610995"/>
                </a:lnTo>
                <a:lnTo>
                  <a:pt x="534670" y="1559560"/>
                </a:lnTo>
                <a:lnTo>
                  <a:pt x="365760" y="1506220"/>
                </a:lnTo>
                <a:lnTo>
                  <a:pt x="199390" y="1450340"/>
                </a:lnTo>
                <a:lnTo>
                  <a:pt x="35560" y="1392555"/>
                </a:lnTo>
                <a:lnTo>
                  <a:pt x="5715" y="1381125"/>
                </a:lnTo>
                <a:lnTo>
                  <a:pt x="5715" y="2137743"/>
                </a:lnTo>
                <a:lnTo>
                  <a:pt x="0" y="2137743"/>
                </a:lnTo>
                <a:close/>
              </a:path>
            </a:pathLst>
          </a:custGeom>
        </p:spPr>
      </p:pic>
      <p:sp>
        <p:nvSpPr>
          <p:cNvPr id="10" name="任意多边形 21"/>
          <p:cNvSpPr/>
          <p:nvPr userDrawn="1">
            <p:custDataLst>
              <p:tags r:id="rId9"/>
            </p:custDataLst>
          </p:nvPr>
        </p:nvSpPr>
        <p:spPr>
          <a:xfrm>
            <a:off x="5715" y="4398645"/>
            <a:ext cx="12179934" cy="2454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任意多边形 22"/>
          <p:cNvSpPr/>
          <p:nvPr userDrawn="1">
            <p:custDataLst>
              <p:tags r:id="rId10"/>
            </p:custDataLst>
          </p:nvPr>
        </p:nvSpPr>
        <p:spPr>
          <a:xfrm>
            <a:off x="18386" y="4380230"/>
            <a:ext cx="12154592" cy="1846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 r="6079" b="21925"/>
          <a:stretch>
            <a:fillRect/>
          </a:stretch>
        </p:blipFill>
        <p:spPr>
          <a:xfrm>
            <a:off x="5431046" y="4711700"/>
            <a:ext cx="6367254" cy="17014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4656000" y="565200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lang="zh-CN" altLang="en-US" sz="5400" b="1" u="none" strike="noStrike" kern="1200" cap="none" spc="300" normalizeH="0" baseline="0" dirty="0">
                <a:gradFill flip="none" rotWithShape="1">
                  <a:gsLst>
                    <a:gs pos="51000">
                      <a:schemeClr val="tx2"/>
                    </a:gs>
                    <a:gs pos="0">
                      <a:schemeClr val="tx1"/>
                    </a:gs>
                    <a:gs pos="100000">
                      <a:schemeClr val="tx2">
                        <a:lumMod val="90000"/>
                      </a:schemeClr>
                    </a:gs>
                  </a:gsLst>
                  <a:lin ang="5400000" scaled="1"/>
                  <a:tileRect/>
                </a:gra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17"/>
            </p:custDataLst>
          </p:nvPr>
        </p:nvSpPr>
        <p:spPr>
          <a:xfrm>
            <a:off x="4656455" y="1798320"/>
            <a:ext cx="7274560" cy="3925570"/>
          </a:xfrm>
        </p:spPr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23"/>
          <p:cNvSpPr/>
          <p:nvPr userDrawn="1">
            <p:custDataLst>
              <p:tags r:id="rId3"/>
            </p:custDataLst>
          </p:nvPr>
        </p:nvSpPr>
        <p:spPr>
          <a:xfrm>
            <a:off x="4596102" y="1008760"/>
            <a:ext cx="3027920" cy="302792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39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0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alphaModFix amt="1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17" t="19" b="37650"/>
          <a:stretch>
            <a:fillRect/>
          </a:stretch>
        </p:blipFill>
        <p:spPr>
          <a:xfrm>
            <a:off x="0" y="4193207"/>
            <a:ext cx="7994650" cy="2137743"/>
          </a:xfrm>
          <a:custGeom>
            <a:avLst/>
            <a:gdLst>
              <a:gd name="connsiteX0" fmla="*/ 0 w 7994650"/>
              <a:gd name="connsiteY0" fmla="*/ 0 h 2137743"/>
              <a:gd name="connsiteX1" fmla="*/ 7994650 w 7994650"/>
              <a:gd name="connsiteY1" fmla="*/ 0 h 2137743"/>
              <a:gd name="connsiteX2" fmla="*/ 7994650 w 7994650"/>
              <a:gd name="connsiteY2" fmla="*/ 1744980 h 2137743"/>
              <a:gd name="connsiteX3" fmla="*/ 7966075 w 7994650"/>
              <a:gd name="connsiteY3" fmla="*/ 1751965 h 2137743"/>
              <a:gd name="connsiteX4" fmla="*/ 7784465 w 7994650"/>
              <a:gd name="connsiteY4" fmla="*/ 1794510 h 2137743"/>
              <a:gd name="connsiteX5" fmla="*/ 7600315 w 7994650"/>
              <a:gd name="connsiteY5" fmla="*/ 1834515 h 2137743"/>
              <a:gd name="connsiteX6" fmla="*/ 7413625 w 7994650"/>
              <a:gd name="connsiteY6" fmla="*/ 1872615 h 2137743"/>
              <a:gd name="connsiteX7" fmla="*/ 7225030 w 7994650"/>
              <a:gd name="connsiteY7" fmla="*/ 1908175 h 2137743"/>
              <a:gd name="connsiteX8" fmla="*/ 7034530 w 7994650"/>
              <a:gd name="connsiteY8" fmla="*/ 1941195 h 2137743"/>
              <a:gd name="connsiteX9" fmla="*/ 6841490 w 7994650"/>
              <a:gd name="connsiteY9" fmla="*/ 1971675 h 2137743"/>
              <a:gd name="connsiteX10" fmla="*/ 6646545 w 7994650"/>
              <a:gd name="connsiteY10" fmla="*/ 1999615 h 2137743"/>
              <a:gd name="connsiteX11" fmla="*/ 6449695 w 7994650"/>
              <a:gd name="connsiteY11" fmla="*/ 2025650 h 2137743"/>
              <a:gd name="connsiteX12" fmla="*/ 6250940 w 7994650"/>
              <a:gd name="connsiteY12" fmla="*/ 2048510 h 2137743"/>
              <a:gd name="connsiteX13" fmla="*/ 6050280 w 7994650"/>
              <a:gd name="connsiteY13" fmla="*/ 2069465 h 2137743"/>
              <a:gd name="connsiteX14" fmla="*/ 5848350 w 7994650"/>
              <a:gd name="connsiteY14" fmla="*/ 2086610 h 2137743"/>
              <a:gd name="connsiteX15" fmla="*/ 5644515 w 7994650"/>
              <a:gd name="connsiteY15" fmla="*/ 2102485 h 2137743"/>
              <a:gd name="connsiteX16" fmla="*/ 5438775 w 7994650"/>
              <a:gd name="connsiteY16" fmla="*/ 2114550 h 2137743"/>
              <a:gd name="connsiteX17" fmla="*/ 5231765 w 7994650"/>
              <a:gd name="connsiteY17" fmla="*/ 2124710 h 2137743"/>
              <a:gd name="connsiteX18" fmla="*/ 5023485 w 7994650"/>
              <a:gd name="connsiteY18" fmla="*/ 2131695 h 2137743"/>
              <a:gd name="connsiteX19" fmla="*/ 4813300 w 7994650"/>
              <a:gd name="connsiteY19" fmla="*/ 2136140 h 2137743"/>
              <a:gd name="connsiteX20" fmla="*/ 4601845 w 7994650"/>
              <a:gd name="connsiteY20" fmla="*/ 2137410 h 2137743"/>
              <a:gd name="connsiteX21" fmla="*/ 4391025 w 7994650"/>
              <a:gd name="connsiteY21" fmla="*/ 2136140 h 2137743"/>
              <a:gd name="connsiteX22" fmla="*/ 4180840 w 7994650"/>
              <a:gd name="connsiteY22" fmla="*/ 2131695 h 2137743"/>
              <a:gd name="connsiteX23" fmla="*/ 3972560 w 7994650"/>
              <a:gd name="connsiteY23" fmla="*/ 2124710 h 2137743"/>
              <a:gd name="connsiteX24" fmla="*/ 3765550 w 7994650"/>
              <a:gd name="connsiteY24" fmla="*/ 2114550 h 2137743"/>
              <a:gd name="connsiteX25" fmla="*/ 3559810 w 7994650"/>
              <a:gd name="connsiteY25" fmla="*/ 2102485 h 2137743"/>
              <a:gd name="connsiteX26" fmla="*/ 3355975 w 7994650"/>
              <a:gd name="connsiteY26" fmla="*/ 2086610 h 2137743"/>
              <a:gd name="connsiteX27" fmla="*/ 3153410 w 7994650"/>
              <a:gd name="connsiteY27" fmla="*/ 2069465 h 2137743"/>
              <a:gd name="connsiteX28" fmla="*/ 2953385 w 7994650"/>
              <a:gd name="connsiteY28" fmla="*/ 2048510 h 2137743"/>
              <a:gd name="connsiteX29" fmla="*/ 2754630 w 7994650"/>
              <a:gd name="connsiteY29" fmla="*/ 2025650 h 2137743"/>
              <a:gd name="connsiteX30" fmla="*/ 2557780 w 7994650"/>
              <a:gd name="connsiteY30" fmla="*/ 1999615 h 2137743"/>
              <a:gd name="connsiteX31" fmla="*/ 2362835 w 7994650"/>
              <a:gd name="connsiteY31" fmla="*/ 1971675 h 2137743"/>
              <a:gd name="connsiteX32" fmla="*/ 2169795 w 7994650"/>
              <a:gd name="connsiteY32" fmla="*/ 1941195 h 2137743"/>
              <a:gd name="connsiteX33" fmla="*/ 1978660 w 7994650"/>
              <a:gd name="connsiteY33" fmla="*/ 1908175 h 2137743"/>
              <a:gd name="connsiteX34" fmla="*/ 1790700 w 7994650"/>
              <a:gd name="connsiteY34" fmla="*/ 1872615 h 2137743"/>
              <a:gd name="connsiteX35" fmla="*/ 1604010 w 7994650"/>
              <a:gd name="connsiteY35" fmla="*/ 1834515 h 2137743"/>
              <a:gd name="connsiteX36" fmla="*/ 1419860 w 7994650"/>
              <a:gd name="connsiteY36" fmla="*/ 1794510 h 2137743"/>
              <a:gd name="connsiteX37" fmla="*/ 1238250 w 7994650"/>
              <a:gd name="connsiteY37" fmla="*/ 1751965 h 2137743"/>
              <a:gd name="connsiteX38" fmla="*/ 1057910 w 7994650"/>
              <a:gd name="connsiteY38" fmla="*/ 1707515 h 2137743"/>
              <a:gd name="connsiteX39" fmla="*/ 881380 w 7994650"/>
              <a:gd name="connsiteY39" fmla="*/ 1659890 h 2137743"/>
              <a:gd name="connsiteX40" fmla="*/ 707390 w 7994650"/>
              <a:gd name="connsiteY40" fmla="*/ 1610995 h 2137743"/>
              <a:gd name="connsiteX41" fmla="*/ 534670 w 7994650"/>
              <a:gd name="connsiteY41" fmla="*/ 1559560 h 2137743"/>
              <a:gd name="connsiteX42" fmla="*/ 365760 w 7994650"/>
              <a:gd name="connsiteY42" fmla="*/ 1506220 h 2137743"/>
              <a:gd name="connsiteX43" fmla="*/ 199390 w 7994650"/>
              <a:gd name="connsiteY43" fmla="*/ 1450340 h 2137743"/>
              <a:gd name="connsiteX44" fmla="*/ 35560 w 7994650"/>
              <a:gd name="connsiteY44" fmla="*/ 1392555 h 2137743"/>
              <a:gd name="connsiteX45" fmla="*/ 5715 w 7994650"/>
              <a:gd name="connsiteY45" fmla="*/ 1381125 h 2137743"/>
              <a:gd name="connsiteX46" fmla="*/ 5715 w 7994650"/>
              <a:gd name="connsiteY46" fmla="*/ 2137743 h 2137743"/>
              <a:gd name="connsiteX47" fmla="*/ 0 w 7994650"/>
              <a:gd name="connsiteY47" fmla="*/ 2137743 h 21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994650" h="2137743">
                <a:moveTo>
                  <a:pt x="0" y="0"/>
                </a:moveTo>
                <a:lnTo>
                  <a:pt x="7994650" y="0"/>
                </a:lnTo>
                <a:lnTo>
                  <a:pt x="7994650" y="1744980"/>
                </a:lnTo>
                <a:lnTo>
                  <a:pt x="7966075" y="1751965"/>
                </a:lnTo>
                <a:lnTo>
                  <a:pt x="7784465" y="1794510"/>
                </a:lnTo>
                <a:lnTo>
                  <a:pt x="7600315" y="1834515"/>
                </a:lnTo>
                <a:lnTo>
                  <a:pt x="7413625" y="1872615"/>
                </a:lnTo>
                <a:lnTo>
                  <a:pt x="7225030" y="1908175"/>
                </a:lnTo>
                <a:lnTo>
                  <a:pt x="7034530" y="1941195"/>
                </a:lnTo>
                <a:lnTo>
                  <a:pt x="6841490" y="1971675"/>
                </a:lnTo>
                <a:lnTo>
                  <a:pt x="6646545" y="1999615"/>
                </a:lnTo>
                <a:lnTo>
                  <a:pt x="6449695" y="2025650"/>
                </a:lnTo>
                <a:lnTo>
                  <a:pt x="6250940" y="2048510"/>
                </a:lnTo>
                <a:lnTo>
                  <a:pt x="6050280" y="2069465"/>
                </a:lnTo>
                <a:lnTo>
                  <a:pt x="5848350" y="2086610"/>
                </a:lnTo>
                <a:lnTo>
                  <a:pt x="5644515" y="2102485"/>
                </a:lnTo>
                <a:lnTo>
                  <a:pt x="5438775" y="2114550"/>
                </a:lnTo>
                <a:lnTo>
                  <a:pt x="5231765" y="2124710"/>
                </a:lnTo>
                <a:lnTo>
                  <a:pt x="5023485" y="2131695"/>
                </a:lnTo>
                <a:lnTo>
                  <a:pt x="4813300" y="2136140"/>
                </a:lnTo>
                <a:lnTo>
                  <a:pt x="4601845" y="2137410"/>
                </a:lnTo>
                <a:lnTo>
                  <a:pt x="4391025" y="2136140"/>
                </a:lnTo>
                <a:lnTo>
                  <a:pt x="4180840" y="2131695"/>
                </a:lnTo>
                <a:lnTo>
                  <a:pt x="3972560" y="2124710"/>
                </a:lnTo>
                <a:lnTo>
                  <a:pt x="3765550" y="2114550"/>
                </a:lnTo>
                <a:lnTo>
                  <a:pt x="3559810" y="2102485"/>
                </a:lnTo>
                <a:lnTo>
                  <a:pt x="3355975" y="2086610"/>
                </a:lnTo>
                <a:lnTo>
                  <a:pt x="3153410" y="2069465"/>
                </a:lnTo>
                <a:lnTo>
                  <a:pt x="2953385" y="2048510"/>
                </a:lnTo>
                <a:lnTo>
                  <a:pt x="2754630" y="2025650"/>
                </a:lnTo>
                <a:lnTo>
                  <a:pt x="2557780" y="1999615"/>
                </a:lnTo>
                <a:lnTo>
                  <a:pt x="2362835" y="1971675"/>
                </a:lnTo>
                <a:lnTo>
                  <a:pt x="2169795" y="1941195"/>
                </a:lnTo>
                <a:lnTo>
                  <a:pt x="1978660" y="1908175"/>
                </a:lnTo>
                <a:lnTo>
                  <a:pt x="1790700" y="1872615"/>
                </a:lnTo>
                <a:lnTo>
                  <a:pt x="1604010" y="1834515"/>
                </a:lnTo>
                <a:lnTo>
                  <a:pt x="1419860" y="1794510"/>
                </a:lnTo>
                <a:lnTo>
                  <a:pt x="1238250" y="1751965"/>
                </a:lnTo>
                <a:lnTo>
                  <a:pt x="1057910" y="1707515"/>
                </a:lnTo>
                <a:lnTo>
                  <a:pt x="881380" y="1659890"/>
                </a:lnTo>
                <a:lnTo>
                  <a:pt x="707390" y="1610995"/>
                </a:lnTo>
                <a:lnTo>
                  <a:pt x="534670" y="1559560"/>
                </a:lnTo>
                <a:lnTo>
                  <a:pt x="365760" y="1506220"/>
                </a:lnTo>
                <a:lnTo>
                  <a:pt x="199390" y="1450340"/>
                </a:lnTo>
                <a:lnTo>
                  <a:pt x="35560" y="1392555"/>
                </a:lnTo>
                <a:lnTo>
                  <a:pt x="5715" y="1381125"/>
                </a:lnTo>
                <a:lnTo>
                  <a:pt x="5715" y="2137743"/>
                </a:lnTo>
                <a:lnTo>
                  <a:pt x="0" y="2137743"/>
                </a:lnTo>
                <a:close/>
              </a:path>
            </a:pathLst>
          </a:custGeom>
        </p:spPr>
      </p:pic>
      <p:sp>
        <p:nvSpPr>
          <p:cNvPr id="12" name="任意多边形 21"/>
          <p:cNvSpPr/>
          <p:nvPr userDrawn="1">
            <p:custDataLst>
              <p:tags r:id="rId10"/>
            </p:custDataLst>
          </p:nvPr>
        </p:nvSpPr>
        <p:spPr>
          <a:xfrm>
            <a:off x="5715" y="4398645"/>
            <a:ext cx="12179934" cy="2454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 22"/>
          <p:cNvSpPr/>
          <p:nvPr userDrawn="1">
            <p:custDataLst>
              <p:tags r:id="rId11"/>
            </p:custDataLst>
          </p:nvPr>
        </p:nvSpPr>
        <p:spPr>
          <a:xfrm>
            <a:off x="18386" y="4380230"/>
            <a:ext cx="12154592" cy="1846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 r="6079" b="21925"/>
          <a:stretch>
            <a:fillRect/>
          </a:stretch>
        </p:blipFill>
        <p:spPr>
          <a:xfrm>
            <a:off x="5431046" y="4711700"/>
            <a:ext cx="6367254" cy="1701498"/>
          </a:xfrm>
          <a:prstGeom prst="rect">
            <a:avLst/>
          </a:prstGeom>
        </p:spPr>
      </p:pic>
      <p:pic>
        <p:nvPicPr>
          <p:cNvPr id="15" name="图形 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7032" r="31597"/>
          <a:stretch>
            <a:fillRect/>
          </a:stretch>
        </p:blipFill>
        <p:spPr>
          <a:xfrm flipH="1">
            <a:off x="0" y="0"/>
            <a:ext cx="3959225" cy="2413635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>
            <p:custDataLst>
              <p:tags r:id="rId15"/>
            </p:custDataLst>
          </p:nvPr>
        </p:nvCxnSpPr>
        <p:spPr>
          <a:xfrm>
            <a:off x="4307290" y="4241755"/>
            <a:ext cx="3600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6"/>
            </p:custDataLst>
          </p:nvPr>
        </p:nvCxnSpPr>
        <p:spPr>
          <a:xfrm>
            <a:off x="5387290" y="4241755"/>
            <a:ext cx="1440000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1526540" y="2587625"/>
            <a:ext cx="9144000" cy="1580515"/>
          </a:xfrm>
        </p:spPr>
        <p:txBody>
          <a:bodyPr wrap="square" anchor="t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1524000" y="1043200"/>
            <a:ext cx="9144000" cy="122400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lang="zh-CN" altLang="en-US" sz="3600" b="1" kern="1200" dirty="0">
                <a:gradFill>
                  <a:gsLst>
                    <a:gs pos="20000">
                      <a:schemeClr val="tx2"/>
                    </a:gs>
                    <a:gs pos="98291">
                      <a:schemeClr val="tx2">
                        <a:lumMod val="50000"/>
                      </a:schemeClr>
                    </a:gs>
                  </a:gsLst>
                  <a:lin ang="16200000" scaled="0"/>
                </a:gra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ags" Target="../tags/tag84.xml"/><Relationship Id="rId13" Type="http://schemas.openxmlformats.org/officeDocument/2006/relationships/tags" Target="../tags/tag85.xml"/><Relationship Id="rId14" Type="http://schemas.openxmlformats.org/officeDocument/2006/relationships/image" Target="../media/image1.png"/><Relationship Id="rId15" Type="http://schemas.openxmlformats.org/officeDocument/2006/relationships/image" Target="../media/image2.svg"/><Relationship Id="rId16" Type="http://schemas.openxmlformats.org/officeDocument/2006/relationships/tags" Target="../tags/tag86.xml"/><Relationship Id="rId17" Type="http://schemas.openxmlformats.org/officeDocument/2006/relationships/image" Target="../media/image4.png"/><Relationship Id="rId18" Type="http://schemas.openxmlformats.org/officeDocument/2006/relationships/image" Target="../media/image5.svg"/><Relationship Id="rId19" Type="http://schemas.openxmlformats.org/officeDocument/2006/relationships/tags" Target="../tags/tag87.xml"/><Relationship Id="rId20" Type="http://schemas.openxmlformats.org/officeDocument/2006/relationships/tags" Target="../tags/tag88.xml"/><Relationship Id="rId21" Type="http://schemas.openxmlformats.org/officeDocument/2006/relationships/tags" Target="../tags/tag89.xml"/><Relationship Id="rId22" Type="http://schemas.openxmlformats.org/officeDocument/2006/relationships/tags" Target="../tags/tag90.xml"/><Relationship Id="rId23" Type="http://schemas.openxmlformats.org/officeDocument/2006/relationships/tags" Target="../tags/tag91.xml"/><Relationship Id="rId24" Type="http://schemas.openxmlformats.org/officeDocument/2006/relationships/tags" Target="../tags/tag92.xml"/><Relationship Id="rId2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alphaModFix amt="20000"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alphaModFix amt="1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317" t="19" b="45167"/>
          <a:stretch>
            <a:fillRect/>
          </a:stretch>
        </p:blipFill>
        <p:spPr>
          <a:xfrm>
            <a:off x="0" y="4436058"/>
            <a:ext cx="10299700" cy="2421942"/>
          </a:xfrm>
          <a:custGeom>
            <a:avLst/>
            <a:gdLst>
              <a:gd name="connsiteX0" fmla="*/ 0 w 10299700"/>
              <a:gd name="connsiteY0" fmla="*/ 0 h 2421942"/>
              <a:gd name="connsiteX1" fmla="*/ 10299700 w 10299700"/>
              <a:gd name="connsiteY1" fmla="*/ 0 h 2421942"/>
              <a:gd name="connsiteX2" fmla="*/ 10299700 w 10299700"/>
              <a:gd name="connsiteY2" fmla="*/ 2421942 h 2421942"/>
              <a:gd name="connsiteX3" fmla="*/ 0 w 10299700"/>
              <a:gd name="connsiteY3" fmla="*/ 2421942 h 2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9700" h="2421942">
                <a:moveTo>
                  <a:pt x="0" y="0"/>
                </a:moveTo>
                <a:lnTo>
                  <a:pt x="10299700" y="0"/>
                </a:lnTo>
                <a:lnTo>
                  <a:pt x="10299700" y="2421942"/>
                </a:lnTo>
                <a:lnTo>
                  <a:pt x="0" y="2421942"/>
                </a:lnTo>
                <a:close/>
              </a:path>
            </a:pathLst>
          </a:cu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zh-CN" altLang="en-US" sz="3200" b="1" kern="1200" dirty="0">
          <a:gradFill flip="none" rotWithShape="1">
            <a:gsLst>
              <a:gs pos="5128">
                <a:schemeClr val="tx1"/>
              </a:gs>
              <a:gs pos="66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>
            <p:custDataLst>
              <p:tags r:id="rId1"/>
            </p:custDataLst>
          </p:nvPr>
        </p:nvSpPr>
        <p:spPr>
          <a:xfrm>
            <a:off x="857890" y="1559952"/>
            <a:ext cx="6929024" cy="1069875"/>
          </a:xfrm>
          <a:custGeom>
            <a:avLst/>
            <a:gdLst>
              <a:gd name="connsiteX0" fmla="*/ 251706 w 7913714"/>
              <a:gd name="connsiteY0" fmla="*/ 689521 h 1221916"/>
              <a:gd name="connsiteX1" fmla="*/ 251706 w 7913714"/>
              <a:gd name="connsiteY1" fmla="*/ 1013687 h 1221916"/>
              <a:gd name="connsiteX2" fmla="*/ 401204 w 7913714"/>
              <a:gd name="connsiteY2" fmla="*/ 1013687 h 1221916"/>
              <a:gd name="connsiteX3" fmla="*/ 550320 w 7913714"/>
              <a:gd name="connsiteY3" fmla="*/ 969448 h 1221916"/>
              <a:gd name="connsiteX4" fmla="*/ 604094 w 7913714"/>
              <a:gd name="connsiteY4" fmla="*/ 846646 h 1221916"/>
              <a:gd name="connsiteX5" fmla="*/ 550702 w 7913714"/>
              <a:gd name="connsiteY5" fmla="*/ 730709 h 1221916"/>
              <a:gd name="connsiteX6" fmla="*/ 398916 w 7913714"/>
              <a:gd name="connsiteY6" fmla="*/ 689521 h 1221916"/>
              <a:gd name="connsiteX7" fmla="*/ 251706 w 7913714"/>
              <a:gd name="connsiteY7" fmla="*/ 207466 h 1221916"/>
              <a:gd name="connsiteX8" fmla="*/ 251706 w 7913714"/>
              <a:gd name="connsiteY8" fmla="*/ 499597 h 1221916"/>
              <a:gd name="connsiteX9" fmla="*/ 371457 w 7913714"/>
              <a:gd name="connsiteY9" fmla="*/ 499597 h 1221916"/>
              <a:gd name="connsiteX10" fmla="*/ 507225 w 7913714"/>
              <a:gd name="connsiteY10" fmla="*/ 458409 h 1221916"/>
              <a:gd name="connsiteX11" fmla="*/ 556804 w 7913714"/>
              <a:gd name="connsiteY11" fmla="*/ 343235 h 1221916"/>
              <a:gd name="connsiteX12" fmla="*/ 358490 w 7913714"/>
              <a:gd name="connsiteY12" fmla="*/ 207466 h 1221916"/>
              <a:gd name="connsiteX13" fmla="*/ 5257802 w 7913714"/>
              <a:gd name="connsiteY13" fmla="*/ 19831 h 1221916"/>
              <a:gd name="connsiteX14" fmla="*/ 5929779 w 7913714"/>
              <a:gd name="connsiteY14" fmla="*/ 19831 h 1221916"/>
              <a:gd name="connsiteX15" fmla="*/ 5929779 w 7913714"/>
              <a:gd name="connsiteY15" fmla="*/ 225772 h 1221916"/>
              <a:gd name="connsiteX16" fmla="*/ 5509507 w 7913714"/>
              <a:gd name="connsiteY16" fmla="*/ 225772 h 1221916"/>
              <a:gd name="connsiteX17" fmla="*/ 5509507 w 7913714"/>
              <a:gd name="connsiteY17" fmla="*/ 504174 h 1221916"/>
              <a:gd name="connsiteX18" fmla="*/ 5900032 w 7913714"/>
              <a:gd name="connsiteY18" fmla="*/ 504174 h 1221916"/>
              <a:gd name="connsiteX19" fmla="*/ 5900032 w 7913714"/>
              <a:gd name="connsiteY19" fmla="*/ 709352 h 1221916"/>
              <a:gd name="connsiteX20" fmla="*/ 5509507 w 7913714"/>
              <a:gd name="connsiteY20" fmla="*/ 709352 h 1221916"/>
              <a:gd name="connsiteX21" fmla="*/ 5509507 w 7913714"/>
              <a:gd name="connsiteY21" fmla="*/ 995381 h 1221916"/>
              <a:gd name="connsiteX22" fmla="*/ 5957238 w 7913714"/>
              <a:gd name="connsiteY22" fmla="*/ 995381 h 1221916"/>
              <a:gd name="connsiteX23" fmla="*/ 5957238 w 7913714"/>
              <a:gd name="connsiteY23" fmla="*/ 1201322 h 1221916"/>
              <a:gd name="connsiteX24" fmla="*/ 5257802 w 7913714"/>
              <a:gd name="connsiteY24" fmla="*/ 1201322 h 1221916"/>
              <a:gd name="connsiteX25" fmla="*/ 3895726 w 7913714"/>
              <a:gd name="connsiteY25" fmla="*/ 19831 h 1221916"/>
              <a:gd name="connsiteX26" fmla="*/ 4170314 w 7913714"/>
              <a:gd name="connsiteY26" fmla="*/ 19831 h 1221916"/>
              <a:gd name="connsiteX27" fmla="*/ 4652369 w 7913714"/>
              <a:gd name="connsiteY27" fmla="*/ 762744 h 1221916"/>
              <a:gd name="connsiteX28" fmla="*/ 4711100 w 7913714"/>
              <a:gd name="connsiteY28" fmla="*/ 856562 h 1221916"/>
              <a:gd name="connsiteX29" fmla="*/ 4714914 w 7913714"/>
              <a:gd name="connsiteY29" fmla="*/ 856562 h 1221916"/>
              <a:gd name="connsiteX30" fmla="*/ 4707286 w 7913714"/>
              <a:gd name="connsiteY30" fmla="*/ 693335 h 1221916"/>
              <a:gd name="connsiteX31" fmla="*/ 4707286 w 7913714"/>
              <a:gd name="connsiteY31" fmla="*/ 19831 h 1221916"/>
              <a:gd name="connsiteX32" fmla="*/ 4946025 w 7913714"/>
              <a:gd name="connsiteY32" fmla="*/ 19831 h 1221916"/>
              <a:gd name="connsiteX33" fmla="*/ 4946025 w 7913714"/>
              <a:gd name="connsiteY33" fmla="*/ 1201322 h 1221916"/>
              <a:gd name="connsiteX34" fmla="*/ 4688218 w 7913714"/>
              <a:gd name="connsiteY34" fmla="*/ 1201322 h 1221916"/>
              <a:gd name="connsiteX35" fmla="*/ 4187858 w 7913714"/>
              <a:gd name="connsiteY35" fmla="*/ 437052 h 1221916"/>
              <a:gd name="connsiteX36" fmla="*/ 4131414 w 7913714"/>
              <a:gd name="connsiteY36" fmla="*/ 340947 h 1221916"/>
              <a:gd name="connsiteX37" fmla="*/ 4127601 w 7913714"/>
              <a:gd name="connsiteY37" fmla="*/ 340947 h 1221916"/>
              <a:gd name="connsiteX38" fmla="*/ 4134465 w 7913714"/>
              <a:gd name="connsiteY38" fmla="*/ 529345 h 1221916"/>
              <a:gd name="connsiteX39" fmla="*/ 4134465 w 7913714"/>
              <a:gd name="connsiteY39" fmla="*/ 1201322 h 1221916"/>
              <a:gd name="connsiteX40" fmla="*/ 3895726 w 7913714"/>
              <a:gd name="connsiteY40" fmla="*/ 1201322 h 1221916"/>
              <a:gd name="connsiteX41" fmla="*/ 3332989 w 7913714"/>
              <a:gd name="connsiteY41" fmla="*/ 19831 h 1221916"/>
              <a:gd name="connsiteX42" fmla="*/ 3584695 w 7913714"/>
              <a:gd name="connsiteY42" fmla="*/ 19831 h 1221916"/>
              <a:gd name="connsiteX43" fmla="*/ 3584695 w 7913714"/>
              <a:gd name="connsiteY43" fmla="*/ 1201322 h 1221916"/>
              <a:gd name="connsiteX44" fmla="*/ 3332989 w 7913714"/>
              <a:gd name="connsiteY44" fmla="*/ 1201322 h 1221916"/>
              <a:gd name="connsiteX45" fmla="*/ 1092697 w 7913714"/>
              <a:gd name="connsiteY45" fmla="*/ 19831 h 1221916"/>
              <a:gd name="connsiteX46" fmla="*/ 1345166 w 7913714"/>
              <a:gd name="connsiteY46" fmla="*/ 19831 h 1221916"/>
              <a:gd name="connsiteX47" fmla="*/ 1345166 w 7913714"/>
              <a:gd name="connsiteY47" fmla="*/ 708589 h 1221916"/>
              <a:gd name="connsiteX48" fmla="*/ 1577803 w 7913714"/>
              <a:gd name="connsiteY48" fmla="*/ 1003771 h 1221916"/>
              <a:gd name="connsiteX49" fmla="*/ 1806626 w 7913714"/>
              <a:gd name="connsiteY49" fmla="*/ 719268 h 1221916"/>
              <a:gd name="connsiteX50" fmla="*/ 1806626 w 7913714"/>
              <a:gd name="connsiteY50" fmla="*/ 19831 h 1221916"/>
              <a:gd name="connsiteX51" fmla="*/ 2058332 w 7913714"/>
              <a:gd name="connsiteY51" fmla="*/ 19831 h 1221916"/>
              <a:gd name="connsiteX52" fmla="*/ 2058332 w 7913714"/>
              <a:gd name="connsiteY52" fmla="*/ 693335 h 1221916"/>
              <a:gd name="connsiteX53" fmla="*/ 1567124 w 7913714"/>
              <a:gd name="connsiteY53" fmla="*/ 1221916 h 1221916"/>
              <a:gd name="connsiteX54" fmla="*/ 1092697 w 7913714"/>
              <a:gd name="connsiteY54" fmla="*/ 707064 h 1221916"/>
              <a:gd name="connsiteX55" fmla="*/ 0 w 7913714"/>
              <a:gd name="connsiteY55" fmla="*/ 19831 h 1221916"/>
              <a:gd name="connsiteX56" fmla="*/ 419510 w 7913714"/>
              <a:gd name="connsiteY56" fmla="*/ 19831 h 1221916"/>
              <a:gd name="connsiteX57" fmla="*/ 716980 w 7913714"/>
              <a:gd name="connsiteY57" fmla="*/ 93055 h 1221916"/>
              <a:gd name="connsiteX58" fmla="*/ 821476 w 7913714"/>
              <a:gd name="connsiteY58" fmla="*/ 295945 h 1221916"/>
              <a:gd name="connsiteX59" fmla="*/ 756643 w 7913714"/>
              <a:gd name="connsiteY59" fmla="*/ 464511 h 1221916"/>
              <a:gd name="connsiteX60" fmla="*/ 593415 w 7913714"/>
              <a:gd name="connsiteY60" fmla="*/ 564431 h 1221916"/>
              <a:gd name="connsiteX61" fmla="*/ 593415 w 7913714"/>
              <a:gd name="connsiteY61" fmla="*/ 567482 h 1221916"/>
              <a:gd name="connsiteX62" fmla="*/ 792873 w 7913714"/>
              <a:gd name="connsiteY62" fmla="*/ 659011 h 1221916"/>
              <a:gd name="connsiteX63" fmla="*/ 868766 w 7913714"/>
              <a:gd name="connsiteY63" fmla="*/ 850460 h 1221916"/>
              <a:gd name="connsiteX64" fmla="*/ 754354 w 7913714"/>
              <a:gd name="connsiteY64" fmla="*/ 1106361 h 1221916"/>
              <a:gd name="connsiteX65" fmla="*/ 441629 w 7913714"/>
              <a:gd name="connsiteY65" fmla="*/ 1201322 h 1221916"/>
              <a:gd name="connsiteX66" fmla="*/ 0 w 7913714"/>
              <a:gd name="connsiteY66" fmla="*/ 1201322 h 1221916"/>
              <a:gd name="connsiteX67" fmla="*/ 7571242 w 7913714"/>
              <a:gd name="connsiteY67" fmla="*/ 0 h 1221916"/>
              <a:gd name="connsiteX68" fmla="*/ 7861847 w 7913714"/>
              <a:gd name="connsiteY68" fmla="*/ 45002 h 1221916"/>
              <a:gd name="connsiteX69" fmla="*/ 7861847 w 7913714"/>
              <a:gd name="connsiteY69" fmla="*/ 281453 h 1221916"/>
              <a:gd name="connsiteX70" fmla="*/ 7583446 w 7913714"/>
              <a:gd name="connsiteY70" fmla="*/ 200602 h 1221916"/>
              <a:gd name="connsiteX71" fmla="*/ 7434711 w 7913714"/>
              <a:gd name="connsiteY71" fmla="*/ 234544 h 1221916"/>
              <a:gd name="connsiteX72" fmla="*/ 7379030 w 7913714"/>
              <a:gd name="connsiteY72" fmla="*/ 325692 h 1221916"/>
              <a:gd name="connsiteX73" fmla="*/ 7417167 w 7913714"/>
              <a:gd name="connsiteY73" fmla="*/ 409975 h 1221916"/>
              <a:gd name="connsiteX74" fmla="*/ 7605565 w 7913714"/>
              <a:gd name="connsiteY74" fmla="*/ 514090 h 1221916"/>
              <a:gd name="connsiteX75" fmla="*/ 7847736 w 7913714"/>
              <a:gd name="connsiteY75" fmla="*/ 673503 h 1221916"/>
              <a:gd name="connsiteX76" fmla="*/ 7913714 w 7913714"/>
              <a:gd name="connsiteY76" fmla="*/ 873342 h 1221916"/>
              <a:gd name="connsiteX77" fmla="*/ 7793200 w 7913714"/>
              <a:gd name="connsiteY77" fmla="*/ 1132675 h 1221916"/>
              <a:gd name="connsiteX78" fmla="*/ 7450728 w 7913714"/>
              <a:gd name="connsiteY78" fmla="*/ 1221916 h 1221916"/>
              <a:gd name="connsiteX79" fmla="*/ 7118172 w 7913714"/>
              <a:gd name="connsiteY79" fmla="*/ 1156320 h 1221916"/>
              <a:gd name="connsiteX80" fmla="*/ 7118172 w 7913714"/>
              <a:gd name="connsiteY80" fmla="*/ 903852 h 1221916"/>
              <a:gd name="connsiteX81" fmla="*/ 7442338 w 7913714"/>
              <a:gd name="connsiteY81" fmla="*/ 1022077 h 1221916"/>
              <a:gd name="connsiteX82" fmla="*/ 7597175 w 7913714"/>
              <a:gd name="connsiteY82" fmla="*/ 986610 h 1221916"/>
              <a:gd name="connsiteX83" fmla="*/ 7649042 w 7913714"/>
              <a:gd name="connsiteY83" fmla="*/ 895462 h 1221916"/>
              <a:gd name="connsiteX84" fmla="*/ 7607853 w 7913714"/>
              <a:gd name="connsiteY84" fmla="*/ 804695 h 1221916"/>
              <a:gd name="connsiteX85" fmla="*/ 7390471 w 7913714"/>
              <a:gd name="connsiteY85" fmla="*/ 688758 h 1221916"/>
              <a:gd name="connsiteX86" fmla="*/ 7113595 w 7913714"/>
              <a:gd name="connsiteY86" fmla="*/ 347049 h 1221916"/>
              <a:gd name="connsiteX87" fmla="*/ 7239067 w 7913714"/>
              <a:gd name="connsiteY87" fmla="*/ 91148 h 1221916"/>
              <a:gd name="connsiteX88" fmla="*/ 7571242 w 7913714"/>
              <a:gd name="connsiteY88" fmla="*/ 0 h 1221916"/>
              <a:gd name="connsiteX89" fmla="*/ 6590167 w 7913714"/>
              <a:gd name="connsiteY89" fmla="*/ 0 h 1221916"/>
              <a:gd name="connsiteX90" fmla="*/ 6880772 w 7913714"/>
              <a:gd name="connsiteY90" fmla="*/ 45002 h 1221916"/>
              <a:gd name="connsiteX91" fmla="*/ 6880772 w 7913714"/>
              <a:gd name="connsiteY91" fmla="*/ 281453 h 1221916"/>
              <a:gd name="connsiteX92" fmla="*/ 6602371 w 7913714"/>
              <a:gd name="connsiteY92" fmla="*/ 200602 h 1221916"/>
              <a:gd name="connsiteX93" fmla="*/ 6453636 w 7913714"/>
              <a:gd name="connsiteY93" fmla="*/ 234544 h 1221916"/>
              <a:gd name="connsiteX94" fmla="*/ 6397955 w 7913714"/>
              <a:gd name="connsiteY94" fmla="*/ 325692 h 1221916"/>
              <a:gd name="connsiteX95" fmla="*/ 6436092 w 7913714"/>
              <a:gd name="connsiteY95" fmla="*/ 409975 h 1221916"/>
              <a:gd name="connsiteX96" fmla="*/ 6624490 w 7913714"/>
              <a:gd name="connsiteY96" fmla="*/ 514090 h 1221916"/>
              <a:gd name="connsiteX97" fmla="*/ 6866661 w 7913714"/>
              <a:gd name="connsiteY97" fmla="*/ 673503 h 1221916"/>
              <a:gd name="connsiteX98" fmla="*/ 6932639 w 7913714"/>
              <a:gd name="connsiteY98" fmla="*/ 873342 h 1221916"/>
              <a:gd name="connsiteX99" fmla="*/ 6812125 w 7913714"/>
              <a:gd name="connsiteY99" fmla="*/ 1132675 h 1221916"/>
              <a:gd name="connsiteX100" fmla="*/ 6469653 w 7913714"/>
              <a:gd name="connsiteY100" fmla="*/ 1221916 h 1221916"/>
              <a:gd name="connsiteX101" fmla="*/ 6137097 w 7913714"/>
              <a:gd name="connsiteY101" fmla="*/ 1156320 h 1221916"/>
              <a:gd name="connsiteX102" fmla="*/ 6137097 w 7913714"/>
              <a:gd name="connsiteY102" fmla="*/ 903852 h 1221916"/>
              <a:gd name="connsiteX103" fmla="*/ 6461263 w 7913714"/>
              <a:gd name="connsiteY103" fmla="*/ 1022077 h 1221916"/>
              <a:gd name="connsiteX104" fmla="*/ 6616100 w 7913714"/>
              <a:gd name="connsiteY104" fmla="*/ 986610 h 1221916"/>
              <a:gd name="connsiteX105" fmla="*/ 6667967 w 7913714"/>
              <a:gd name="connsiteY105" fmla="*/ 895462 h 1221916"/>
              <a:gd name="connsiteX106" fmla="*/ 6626778 w 7913714"/>
              <a:gd name="connsiteY106" fmla="*/ 804695 h 1221916"/>
              <a:gd name="connsiteX107" fmla="*/ 6409396 w 7913714"/>
              <a:gd name="connsiteY107" fmla="*/ 688758 h 1221916"/>
              <a:gd name="connsiteX108" fmla="*/ 6132520 w 7913714"/>
              <a:gd name="connsiteY108" fmla="*/ 347049 h 1221916"/>
              <a:gd name="connsiteX109" fmla="*/ 6257992 w 7913714"/>
              <a:gd name="connsiteY109" fmla="*/ 91148 h 1221916"/>
              <a:gd name="connsiteX110" fmla="*/ 6590167 w 7913714"/>
              <a:gd name="connsiteY110" fmla="*/ 0 h 1221916"/>
              <a:gd name="connsiteX111" fmla="*/ 2751592 w 7913714"/>
              <a:gd name="connsiteY111" fmla="*/ 0 h 1221916"/>
              <a:gd name="connsiteX112" fmla="*/ 3042197 w 7913714"/>
              <a:gd name="connsiteY112" fmla="*/ 45002 h 1221916"/>
              <a:gd name="connsiteX113" fmla="*/ 3042197 w 7913714"/>
              <a:gd name="connsiteY113" fmla="*/ 281453 h 1221916"/>
              <a:gd name="connsiteX114" fmla="*/ 2763795 w 7913714"/>
              <a:gd name="connsiteY114" fmla="*/ 200602 h 1221916"/>
              <a:gd name="connsiteX115" fmla="*/ 2615061 w 7913714"/>
              <a:gd name="connsiteY115" fmla="*/ 234544 h 1221916"/>
              <a:gd name="connsiteX116" fmla="*/ 2559380 w 7913714"/>
              <a:gd name="connsiteY116" fmla="*/ 325692 h 1221916"/>
              <a:gd name="connsiteX117" fmla="*/ 2597517 w 7913714"/>
              <a:gd name="connsiteY117" fmla="*/ 409975 h 1221916"/>
              <a:gd name="connsiteX118" fmla="*/ 2785915 w 7913714"/>
              <a:gd name="connsiteY118" fmla="*/ 514090 h 1221916"/>
              <a:gd name="connsiteX119" fmla="*/ 3028086 w 7913714"/>
              <a:gd name="connsiteY119" fmla="*/ 673503 h 1221916"/>
              <a:gd name="connsiteX120" fmla="*/ 3094064 w 7913714"/>
              <a:gd name="connsiteY120" fmla="*/ 873342 h 1221916"/>
              <a:gd name="connsiteX121" fmla="*/ 2973550 w 7913714"/>
              <a:gd name="connsiteY121" fmla="*/ 1132675 h 1221916"/>
              <a:gd name="connsiteX122" fmla="*/ 2631078 w 7913714"/>
              <a:gd name="connsiteY122" fmla="*/ 1221916 h 1221916"/>
              <a:gd name="connsiteX123" fmla="*/ 2298522 w 7913714"/>
              <a:gd name="connsiteY123" fmla="*/ 1156320 h 1221916"/>
              <a:gd name="connsiteX124" fmla="*/ 2298522 w 7913714"/>
              <a:gd name="connsiteY124" fmla="*/ 903852 h 1221916"/>
              <a:gd name="connsiteX125" fmla="*/ 2622688 w 7913714"/>
              <a:gd name="connsiteY125" fmla="*/ 1022077 h 1221916"/>
              <a:gd name="connsiteX126" fmla="*/ 2777525 w 7913714"/>
              <a:gd name="connsiteY126" fmla="*/ 986610 h 1221916"/>
              <a:gd name="connsiteX127" fmla="*/ 2829391 w 7913714"/>
              <a:gd name="connsiteY127" fmla="*/ 895462 h 1221916"/>
              <a:gd name="connsiteX128" fmla="*/ 2788203 w 7913714"/>
              <a:gd name="connsiteY128" fmla="*/ 804695 h 1221916"/>
              <a:gd name="connsiteX129" fmla="*/ 2570821 w 7913714"/>
              <a:gd name="connsiteY129" fmla="*/ 688758 h 1221916"/>
              <a:gd name="connsiteX130" fmla="*/ 2293945 w 7913714"/>
              <a:gd name="connsiteY130" fmla="*/ 347049 h 1221916"/>
              <a:gd name="connsiteX131" fmla="*/ 2419417 w 7913714"/>
              <a:gd name="connsiteY131" fmla="*/ 91148 h 1221916"/>
              <a:gd name="connsiteX132" fmla="*/ 2751592 w 7913714"/>
              <a:gd name="connsiteY132" fmla="*/ 0 h 12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7913714" h="1221916">
                <a:moveTo>
                  <a:pt x="251706" y="689521"/>
                </a:moveTo>
                <a:lnTo>
                  <a:pt x="251706" y="1013687"/>
                </a:lnTo>
                <a:lnTo>
                  <a:pt x="401204" y="1013687"/>
                </a:lnTo>
                <a:cubicBezTo>
                  <a:pt x="464766" y="1013687"/>
                  <a:pt x="514471" y="998941"/>
                  <a:pt x="550320" y="969448"/>
                </a:cubicBezTo>
                <a:cubicBezTo>
                  <a:pt x="586169" y="939955"/>
                  <a:pt x="604094" y="899021"/>
                  <a:pt x="604094" y="846646"/>
                </a:cubicBezTo>
                <a:cubicBezTo>
                  <a:pt x="604094" y="796814"/>
                  <a:pt x="586296" y="758168"/>
                  <a:pt x="550702" y="730709"/>
                </a:cubicBezTo>
                <a:cubicBezTo>
                  <a:pt x="515107" y="703250"/>
                  <a:pt x="464512" y="689521"/>
                  <a:pt x="398916" y="689521"/>
                </a:cubicBezTo>
                <a:close/>
                <a:moveTo>
                  <a:pt x="251706" y="207466"/>
                </a:moveTo>
                <a:lnTo>
                  <a:pt x="251706" y="499597"/>
                </a:lnTo>
                <a:lnTo>
                  <a:pt x="371457" y="499597"/>
                </a:lnTo>
                <a:cubicBezTo>
                  <a:pt x="428917" y="499597"/>
                  <a:pt x="474173" y="485868"/>
                  <a:pt x="507225" y="458409"/>
                </a:cubicBezTo>
                <a:cubicBezTo>
                  <a:pt x="540277" y="430950"/>
                  <a:pt x="556804" y="392559"/>
                  <a:pt x="556804" y="343235"/>
                </a:cubicBezTo>
                <a:cubicBezTo>
                  <a:pt x="556804" y="252723"/>
                  <a:pt x="490699" y="207466"/>
                  <a:pt x="358490" y="207466"/>
                </a:cubicBezTo>
                <a:close/>
                <a:moveTo>
                  <a:pt x="5257802" y="19831"/>
                </a:moveTo>
                <a:lnTo>
                  <a:pt x="5929779" y="19831"/>
                </a:lnTo>
                <a:lnTo>
                  <a:pt x="5929779" y="225772"/>
                </a:lnTo>
                <a:lnTo>
                  <a:pt x="5509507" y="225772"/>
                </a:lnTo>
                <a:lnTo>
                  <a:pt x="5509507" y="504174"/>
                </a:lnTo>
                <a:lnTo>
                  <a:pt x="5900032" y="504174"/>
                </a:lnTo>
                <a:lnTo>
                  <a:pt x="5900032" y="709352"/>
                </a:lnTo>
                <a:lnTo>
                  <a:pt x="5509507" y="709352"/>
                </a:lnTo>
                <a:lnTo>
                  <a:pt x="5509507" y="995381"/>
                </a:lnTo>
                <a:lnTo>
                  <a:pt x="5957238" y="995381"/>
                </a:lnTo>
                <a:lnTo>
                  <a:pt x="5957238" y="1201322"/>
                </a:lnTo>
                <a:lnTo>
                  <a:pt x="5257802" y="1201322"/>
                </a:lnTo>
                <a:close/>
                <a:moveTo>
                  <a:pt x="3895726" y="19831"/>
                </a:moveTo>
                <a:lnTo>
                  <a:pt x="4170314" y="19831"/>
                </a:lnTo>
                <a:lnTo>
                  <a:pt x="4652369" y="762744"/>
                </a:lnTo>
                <a:cubicBezTo>
                  <a:pt x="4684404" y="812068"/>
                  <a:pt x="4703981" y="843341"/>
                  <a:pt x="4711100" y="856562"/>
                </a:cubicBezTo>
                <a:lnTo>
                  <a:pt x="4714914" y="856562"/>
                </a:lnTo>
                <a:cubicBezTo>
                  <a:pt x="4709829" y="828086"/>
                  <a:pt x="4707286" y="773677"/>
                  <a:pt x="4707286" y="693335"/>
                </a:cubicBezTo>
                <a:lnTo>
                  <a:pt x="4707286" y="19831"/>
                </a:lnTo>
                <a:lnTo>
                  <a:pt x="4946025" y="19831"/>
                </a:lnTo>
                <a:lnTo>
                  <a:pt x="4946025" y="1201322"/>
                </a:lnTo>
                <a:lnTo>
                  <a:pt x="4688218" y="1201322"/>
                </a:lnTo>
                <a:lnTo>
                  <a:pt x="4187858" y="437052"/>
                </a:lnTo>
                <a:cubicBezTo>
                  <a:pt x="4161924" y="397390"/>
                  <a:pt x="4143110" y="365354"/>
                  <a:pt x="4131414" y="340947"/>
                </a:cubicBezTo>
                <a:lnTo>
                  <a:pt x="4127601" y="340947"/>
                </a:lnTo>
                <a:cubicBezTo>
                  <a:pt x="4132177" y="381626"/>
                  <a:pt x="4134465" y="444426"/>
                  <a:pt x="4134465" y="529345"/>
                </a:cubicBezTo>
                <a:lnTo>
                  <a:pt x="4134465" y="1201322"/>
                </a:lnTo>
                <a:lnTo>
                  <a:pt x="3895726" y="1201322"/>
                </a:lnTo>
                <a:close/>
                <a:moveTo>
                  <a:pt x="3332989" y="19831"/>
                </a:moveTo>
                <a:lnTo>
                  <a:pt x="3584695" y="19831"/>
                </a:lnTo>
                <a:lnTo>
                  <a:pt x="3584695" y="1201322"/>
                </a:lnTo>
                <a:lnTo>
                  <a:pt x="3332989" y="1201322"/>
                </a:lnTo>
                <a:close/>
                <a:moveTo>
                  <a:pt x="1092697" y="19831"/>
                </a:moveTo>
                <a:lnTo>
                  <a:pt x="1345166" y="19831"/>
                </a:lnTo>
                <a:lnTo>
                  <a:pt x="1345166" y="708589"/>
                </a:lnTo>
                <a:cubicBezTo>
                  <a:pt x="1345166" y="905377"/>
                  <a:pt x="1422712" y="1003771"/>
                  <a:pt x="1577803" y="1003771"/>
                </a:cubicBezTo>
                <a:cubicBezTo>
                  <a:pt x="1730352" y="1003771"/>
                  <a:pt x="1806626" y="908937"/>
                  <a:pt x="1806626" y="719268"/>
                </a:cubicBezTo>
                <a:lnTo>
                  <a:pt x="1806626" y="19831"/>
                </a:lnTo>
                <a:lnTo>
                  <a:pt x="2058332" y="19831"/>
                </a:lnTo>
                <a:lnTo>
                  <a:pt x="2058332" y="693335"/>
                </a:lnTo>
                <a:cubicBezTo>
                  <a:pt x="2058332" y="1045722"/>
                  <a:pt x="1894596" y="1221916"/>
                  <a:pt x="1567124" y="1221916"/>
                </a:cubicBezTo>
                <a:cubicBezTo>
                  <a:pt x="1250840" y="1221916"/>
                  <a:pt x="1092697" y="1050299"/>
                  <a:pt x="1092697" y="707064"/>
                </a:cubicBezTo>
                <a:close/>
                <a:moveTo>
                  <a:pt x="0" y="19831"/>
                </a:moveTo>
                <a:lnTo>
                  <a:pt x="419510" y="19831"/>
                </a:lnTo>
                <a:cubicBezTo>
                  <a:pt x="548159" y="19831"/>
                  <a:pt x="647316" y="44239"/>
                  <a:pt x="716980" y="93055"/>
                </a:cubicBezTo>
                <a:cubicBezTo>
                  <a:pt x="786644" y="141870"/>
                  <a:pt x="821476" y="209500"/>
                  <a:pt x="821476" y="295945"/>
                </a:cubicBezTo>
                <a:cubicBezTo>
                  <a:pt x="821476" y="360015"/>
                  <a:pt x="799865" y="416204"/>
                  <a:pt x="756643" y="464511"/>
                </a:cubicBezTo>
                <a:cubicBezTo>
                  <a:pt x="713420" y="512818"/>
                  <a:pt x="659011" y="546125"/>
                  <a:pt x="593415" y="564431"/>
                </a:cubicBezTo>
                <a:lnTo>
                  <a:pt x="593415" y="567482"/>
                </a:lnTo>
                <a:cubicBezTo>
                  <a:pt x="675792" y="577652"/>
                  <a:pt x="742278" y="608161"/>
                  <a:pt x="792873" y="659011"/>
                </a:cubicBezTo>
                <a:cubicBezTo>
                  <a:pt x="843468" y="709861"/>
                  <a:pt x="868766" y="773677"/>
                  <a:pt x="868766" y="850460"/>
                </a:cubicBezTo>
                <a:cubicBezTo>
                  <a:pt x="868766" y="957752"/>
                  <a:pt x="830629" y="1043053"/>
                  <a:pt x="754354" y="1106361"/>
                </a:cubicBezTo>
                <a:cubicBezTo>
                  <a:pt x="678080" y="1169668"/>
                  <a:pt x="573838" y="1201322"/>
                  <a:pt x="441629" y="1201322"/>
                </a:cubicBezTo>
                <a:lnTo>
                  <a:pt x="0" y="1201322"/>
                </a:lnTo>
                <a:close/>
                <a:moveTo>
                  <a:pt x="7571242" y="0"/>
                </a:moveTo>
                <a:cubicBezTo>
                  <a:pt x="7686670" y="0"/>
                  <a:pt x="7783538" y="15001"/>
                  <a:pt x="7861847" y="45002"/>
                </a:cubicBezTo>
                <a:lnTo>
                  <a:pt x="7861847" y="281453"/>
                </a:lnTo>
                <a:cubicBezTo>
                  <a:pt x="7782522" y="227552"/>
                  <a:pt x="7689721" y="200602"/>
                  <a:pt x="7583446" y="200602"/>
                </a:cubicBezTo>
                <a:cubicBezTo>
                  <a:pt x="7521409" y="200602"/>
                  <a:pt x="7471830" y="211916"/>
                  <a:pt x="7434711" y="234544"/>
                </a:cubicBezTo>
                <a:cubicBezTo>
                  <a:pt x="7397590" y="257172"/>
                  <a:pt x="7379030" y="287555"/>
                  <a:pt x="7379030" y="325692"/>
                </a:cubicBezTo>
                <a:cubicBezTo>
                  <a:pt x="7379030" y="356202"/>
                  <a:pt x="7391742" y="384296"/>
                  <a:pt x="7417167" y="409975"/>
                </a:cubicBezTo>
                <a:cubicBezTo>
                  <a:pt x="7442592" y="435654"/>
                  <a:pt x="7505391" y="470359"/>
                  <a:pt x="7605565" y="514090"/>
                </a:cubicBezTo>
                <a:cubicBezTo>
                  <a:pt x="7723028" y="564431"/>
                  <a:pt x="7803751" y="617569"/>
                  <a:pt x="7847736" y="673503"/>
                </a:cubicBezTo>
                <a:cubicBezTo>
                  <a:pt x="7891720" y="729438"/>
                  <a:pt x="7913714" y="796051"/>
                  <a:pt x="7913714" y="873342"/>
                </a:cubicBezTo>
                <a:cubicBezTo>
                  <a:pt x="7913714" y="986737"/>
                  <a:pt x="7873542" y="1073181"/>
                  <a:pt x="7793200" y="1132675"/>
                </a:cubicBezTo>
                <a:cubicBezTo>
                  <a:pt x="7712857" y="1192169"/>
                  <a:pt x="7598700" y="1221916"/>
                  <a:pt x="7450728" y="1221916"/>
                </a:cubicBezTo>
                <a:cubicBezTo>
                  <a:pt x="7315468" y="1221916"/>
                  <a:pt x="7204616" y="1200051"/>
                  <a:pt x="7118172" y="1156320"/>
                </a:cubicBezTo>
                <a:lnTo>
                  <a:pt x="7118172" y="903852"/>
                </a:lnTo>
                <a:cubicBezTo>
                  <a:pt x="7213260" y="982669"/>
                  <a:pt x="7321316" y="1022077"/>
                  <a:pt x="7442338" y="1022077"/>
                </a:cubicBezTo>
                <a:cubicBezTo>
                  <a:pt x="7510985" y="1022077"/>
                  <a:pt x="7562596" y="1010255"/>
                  <a:pt x="7597175" y="986610"/>
                </a:cubicBezTo>
                <a:cubicBezTo>
                  <a:pt x="7631752" y="962965"/>
                  <a:pt x="7649042" y="932582"/>
                  <a:pt x="7649042" y="895462"/>
                </a:cubicBezTo>
                <a:cubicBezTo>
                  <a:pt x="7649042" y="863426"/>
                  <a:pt x="7635312" y="833171"/>
                  <a:pt x="7607853" y="804695"/>
                </a:cubicBezTo>
                <a:cubicBezTo>
                  <a:pt x="7580394" y="776219"/>
                  <a:pt x="7507934" y="737574"/>
                  <a:pt x="7390471" y="688758"/>
                </a:cubicBezTo>
                <a:cubicBezTo>
                  <a:pt x="7205887" y="610450"/>
                  <a:pt x="7113595" y="496547"/>
                  <a:pt x="7113595" y="347049"/>
                </a:cubicBezTo>
                <a:cubicBezTo>
                  <a:pt x="7113595" y="237213"/>
                  <a:pt x="7155419" y="151913"/>
                  <a:pt x="7239067" y="91148"/>
                </a:cubicBezTo>
                <a:cubicBezTo>
                  <a:pt x="7322714" y="30383"/>
                  <a:pt x="7433439" y="0"/>
                  <a:pt x="7571242" y="0"/>
                </a:cubicBezTo>
                <a:close/>
                <a:moveTo>
                  <a:pt x="6590167" y="0"/>
                </a:moveTo>
                <a:cubicBezTo>
                  <a:pt x="6705595" y="0"/>
                  <a:pt x="6802464" y="15001"/>
                  <a:pt x="6880772" y="45002"/>
                </a:cubicBezTo>
                <a:lnTo>
                  <a:pt x="6880772" y="281453"/>
                </a:lnTo>
                <a:cubicBezTo>
                  <a:pt x="6801447" y="227552"/>
                  <a:pt x="6708646" y="200602"/>
                  <a:pt x="6602371" y="200602"/>
                </a:cubicBezTo>
                <a:cubicBezTo>
                  <a:pt x="6540334" y="200602"/>
                  <a:pt x="6490756" y="211916"/>
                  <a:pt x="6453636" y="234544"/>
                </a:cubicBezTo>
                <a:cubicBezTo>
                  <a:pt x="6416515" y="257172"/>
                  <a:pt x="6397955" y="287555"/>
                  <a:pt x="6397955" y="325692"/>
                </a:cubicBezTo>
                <a:cubicBezTo>
                  <a:pt x="6397955" y="356202"/>
                  <a:pt x="6410668" y="384296"/>
                  <a:pt x="6436092" y="409975"/>
                </a:cubicBezTo>
                <a:cubicBezTo>
                  <a:pt x="6461517" y="435654"/>
                  <a:pt x="6524317" y="470359"/>
                  <a:pt x="6624490" y="514090"/>
                </a:cubicBezTo>
                <a:cubicBezTo>
                  <a:pt x="6741953" y="564431"/>
                  <a:pt x="6822676" y="617569"/>
                  <a:pt x="6866661" y="673503"/>
                </a:cubicBezTo>
                <a:cubicBezTo>
                  <a:pt x="6910647" y="729438"/>
                  <a:pt x="6932639" y="796051"/>
                  <a:pt x="6932639" y="873342"/>
                </a:cubicBezTo>
                <a:cubicBezTo>
                  <a:pt x="6932639" y="986737"/>
                  <a:pt x="6892467" y="1073181"/>
                  <a:pt x="6812125" y="1132675"/>
                </a:cubicBezTo>
                <a:cubicBezTo>
                  <a:pt x="6731783" y="1192169"/>
                  <a:pt x="6617626" y="1221916"/>
                  <a:pt x="6469653" y="1221916"/>
                </a:cubicBezTo>
                <a:cubicBezTo>
                  <a:pt x="6334393" y="1221916"/>
                  <a:pt x="6223541" y="1200051"/>
                  <a:pt x="6137097" y="1156320"/>
                </a:cubicBezTo>
                <a:lnTo>
                  <a:pt x="6137097" y="903852"/>
                </a:lnTo>
                <a:cubicBezTo>
                  <a:pt x="6232186" y="982669"/>
                  <a:pt x="6340241" y="1022077"/>
                  <a:pt x="6461263" y="1022077"/>
                </a:cubicBezTo>
                <a:cubicBezTo>
                  <a:pt x="6529910" y="1022077"/>
                  <a:pt x="6581522" y="1010255"/>
                  <a:pt x="6616100" y="986610"/>
                </a:cubicBezTo>
                <a:cubicBezTo>
                  <a:pt x="6650678" y="962965"/>
                  <a:pt x="6667967" y="932582"/>
                  <a:pt x="6667967" y="895462"/>
                </a:cubicBezTo>
                <a:cubicBezTo>
                  <a:pt x="6667967" y="863426"/>
                  <a:pt x="6654237" y="833171"/>
                  <a:pt x="6626778" y="804695"/>
                </a:cubicBezTo>
                <a:cubicBezTo>
                  <a:pt x="6599320" y="776219"/>
                  <a:pt x="6526859" y="737574"/>
                  <a:pt x="6409396" y="688758"/>
                </a:cubicBezTo>
                <a:cubicBezTo>
                  <a:pt x="6224812" y="610450"/>
                  <a:pt x="6132520" y="496547"/>
                  <a:pt x="6132520" y="347049"/>
                </a:cubicBezTo>
                <a:cubicBezTo>
                  <a:pt x="6132520" y="237213"/>
                  <a:pt x="6174344" y="151913"/>
                  <a:pt x="6257992" y="91148"/>
                </a:cubicBezTo>
                <a:cubicBezTo>
                  <a:pt x="6341639" y="30383"/>
                  <a:pt x="6452364" y="0"/>
                  <a:pt x="6590167" y="0"/>
                </a:cubicBezTo>
                <a:close/>
                <a:moveTo>
                  <a:pt x="2751592" y="0"/>
                </a:moveTo>
                <a:cubicBezTo>
                  <a:pt x="2867020" y="0"/>
                  <a:pt x="2963889" y="15001"/>
                  <a:pt x="3042197" y="45002"/>
                </a:cubicBezTo>
                <a:lnTo>
                  <a:pt x="3042197" y="281453"/>
                </a:lnTo>
                <a:cubicBezTo>
                  <a:pt x="2962872" y="227552"/>
                  <a:pt x="2870071" y="200602"/>
                  <a:pt x="2763795" y="200602"/>
                </a:cubicBezTo>
                <a:cubicBezTo>
                  <a:pt x="2701759" y="200602"/>
                  <a:pt x="2652181" y="211916"/>
                  <a:pt x="2615061" y="234544"/>
                </a:cubicBezTo>
                <a:cubicBezTo>
                  <a:pt x="2577940" y="257172"/>
                  <a:pt x="2559380" y="287555"/>
                  <a:pt x="2559380" y="325692"/>
                </a:cubicBezTo>
                <a:cubicBezTo>
                  <a:pt x="2559380" y="356202"/>
                  <a:pt x="2572093" y="384296"/>
                  <a:pt x="2597517" y="409975"/>
                </a:cubicBezTo>
                <a:cubicBezTo>
                  <a:pt x="2622942" y="435654"/>
                  <a:pt x="2685742" y="470359"/>
                  <a:pt x="2785915" y="514090"/>
                </a:cubicBezTo>
                <a:cubicBezTo>
                  <a:pt x="2903378" y="564431"/>
                  <a:pt x="2984101" y="617569"/>
                  <a:pt x="3028086" y="673503"/>
                </a:cubicBezTo>
                <a:cubicBezTo>
                  <a:pt x="3072071" y="729438"/>
                  <a:pt x="3094064" y="796051"/>
                  <a:pt x="3094064" y="873342"/>
                </a:cubicBezTo>
                <a:cubicBezTo>
                  <a:pt x="3094064" y="986737"/>
                  <a:pt x="3053893" y="1073181"/>
                  <a:pt x="2973550" y="1132675"/>
                </a:cubicBezTo>
                <a:cubicBezTo>
                  <a:pt x="2893208" y="1192169"/>
                  <a:pt x="2779050" y="1221916"/>
                  <a:pt x="2631078" y="1221916"/>
                </a:cubicBezTo>
                <a:cubicBezTo>
                  <a:pt x="2495820" y="1221916"/>
                  <a:pt x="2384966" y="1200051"/>
                  <a:pt x="2298522" y="1156320"/>
                </a:cubicBezTo>
                <a:lnTo>
                  <a:pt x="2298522" y="903852"/>
                </a:lnTo>
                <a:cubicBezTo>
                  <a:pt x="2393611" y="982669"/>
                  <a:pt x="2501667" y="1022077"/>
                  <a:pt x="2622688" y="1022077"/>
                </a:cubicBezTo>
                <a:cubicBezTo>
                  <a:pt x="2691335" y="1022077"/>
                  <a:pt x="2742948" y="1010255"/>
                  <a:pt x="2777525" y="986610"/>
                </a:cubicBezTo>
                <a:cubicBezTo>
                  <a:pt x="2812103" y="962965"/>
                  <a:pt x="2829391" y="932582"/>
                  <a:pt x="2829391" y="895462"/>
                </a:cubicBezTo>
                <a:cubicBezTo>
                  <a:pt x="2829391" y="863426"/>
                  <a:pt x="2815662" y="833171"/>
                  <a:pt x="2788203" y="804695"/>
                </a:cubicBezTo>
                <a:cubicBezTo>
                  <a:pt x="2760745" y="776219"/>
                  <a:pt x="2688284" y="737574"/>
                  <a:pt x="2570821" y="688758"/>
                </a:cubicBezTo>
                <a:cubicBezTo>
                  <a:pt x="2386237" y="610450"/>
                  <a:pt x="2293945" y="496547"/>
                  <a:pt x="2293945" y="347049"/>
                </a:cubicBezTo>
                <a:cubicBezTo>
                  <a:pt x="2293945" y="237213"/>
                  <a:pt x="2335769" y="151913"/>
                  <a:pt x="2419417" y="91148"/>
                </a:cubicBezTo>
                <a:cubicBezTo>
                  <a:pt x="2503064" y="30383"/>
                  <a:pt x="2613789" y="0"/>
                  <a:pt x="275159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/>
            <a:r>
              <a:rPr/>
              <a:t>人工智能（AI）的现状与未来</a:t>
            </a:r>
            <a:endParaRPr lang="en-US" altLang="zh-CN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pPr/>
            <a:r>
              <a:rPr/>
              <a:t>探索AI的技术、应用与挑战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pPr/>
            <a:r>
              <a:rPr/>
              <a:t>作者：张三 日期：2023年10月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/>
            <a:r>
              <a:t>总结与Q&amp;A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7" sz="quarter"/>
          </p:nvPr>
        </p:nvSpPr>
        <p:spPr/>
        <p:txBody>
          <a:bodyPr/>
          <a:lstStyle/>
          <a:p>
            <a:pPr/>
            <a:r>
              <a:t>回顾本次演示核心内容要点</a:t>
            </a:r>
          </a:p>
          <a:p>
            <a:pPr/>
            <a:r>
              <a:t>欢迎提出任何疑问或建议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目录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t>什么是人工智能？</a:t>
            </a:r>
          </a:p>
          <a:p>
            <a:pPr/>
            <a:r>
              <a:t>AI的核心技术</a:t>
            </a:r>
          </a:p>
          <a:p>
            <a:pPr/>
            <a:r>
              <a:t>AI的主要应用领域</a:t>
            </a:r>
          </a:p>
          <a:p>
            <a:pPr/>
            <a:r>
              <a:t>AI的机遇与挑战</a:t>
            </a:r>
          </a:p>
          <a:p>
            <a:pPr/>
            <a:r>
              <a:t>AI伦理与社会影响</a:t>
            </a:r>
          </a:p>
          <a:p>
            <a:pPr/>
            <a:r>
              <a:t>AI与人类协作</a:t>
            </a:r>
          </a:p>
          <a:p>
            <a:pPr/>
            <a:r>
              <a:t>AI未来发展趋势</a:t>
            </a:r>
          </a:p>
          <a:p>
            <a:pPr/>
            <a:r>
              <a:t>总结与Q&amp;A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什么是人工智能？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t>定义：通过算法使机器具备类人智能的技术</a:t>
            </a:r>
          </a:p>
          <a:p>
            <a:pPr lvl="1"/>
            <a:r>
              <a:t>发展历程：1950年图灵提出测试标准</a:t>
            </a:r>
          </a:p>
          <a:p>
            <a:pPr lvl="1"/>
            <a:r>
              <a:t>2012年深度学习取得突破进展</a:t>
            </a:r>
          </a:p>
          <a:p>
            <a:pPr/>
            <a:r>
              <a:t>主要分支：基于数据训练的机器学习</a:t>
            </a:r>
          </a:p>
          <a:p>
            <a:pPr lvl="1"/>
            <a:r>
              <a:t>处理人类语言的自然语言处理</a:t>
            </a:r>
          </a:p>
          <a:p>
            <a:pPr lvl="1"/>
            <a:r>
              <a:t>识别图像的计算机视觉技术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AI的核心技术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t>机器学习：通过算法让计算机从数据中学习规律</a:t>
            </a:r>
          </a:p>
          <a:p>
            <a:pPr lvl="1"/>
            <a:r>
              <a:t>监督学习：使用标注数据训练模型</a:t>
            </a:r>
          </a:p>
          <a:p>
            <a:pPr lvl="1"/>
            <a:r>
              <a:t>无监督学习：发现数据中的隐藏模式</a:t>
            </a:r>
          </a:p>
          <a:p>
            <a:pPr lvl="1"/>
            <a:r>
              <a:t>强化学习：通过奖励机制优化决策</a:t>
            </a:r>
          </a:p>
          <a:p>
            <a:pPr/>
            <a:r>
              <a:t>深度学习：基于多层神经网络的机器学习方法</a:t>
            </a:r>
          </a:p>
          <a:p>
            <a:pPr lvl="1"/>
            <a:r>
              <a:t>依赖海量数据和强大算力支持</a:t>
            </a:r>
          </a:p>
          <a:p>
            <a:pPr/>
            <a:r>
              <a:t>自然语言处理：实现人机语言交互的关键技术</a:t>
            </a:r>
          </a:p>
          <a:p>
            <a:pPr lvl="1"/>
            <a:r>
              <a:t>语音识别：将语音转换为文本</a:t>
            </a:r>
          </a:p>
          <a:p>
            <a:pPr lvl="1"/>
            <a:r>
              <a:t>文本生成：自动产生连贯语句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AI的主要应用领域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t>医疗健康：疾病诊断与药物研发</a:t>
            </a:r>
          </a:p>
          <a:p>
            <a:pPr lvl="1"/>
            <a:r>
              <a:t>通过深度学习分析医学影像</a:t>
            </a:r>
          </a:p>
          <a:p>
            <a:pPr lvl="1"/>
            <a:r>
              <a:t>加速新药分子筛选与临床试验</a:t>
            </a:r>
          </a:p>
          <a:p>
            <a:pPr/>
            <a:r>
              <a:t>金融科技：风险评估与自动化交易</a:t>
            </a:r>
          </a:p>
          <a:p>
            <a:pPr lvl="1"/>
            <a:r>
              <a:t>实时监测市场异常交易行为</a:t>
            </a:r>
          </a:p>
          <a:p>
            <a:pPr lvl="1"/>
            <a:r>
              <a:t>量化模型优化投资组合收益</a:t>
            </a:r>
          </a:p>
          <a:p>
            <a:pPr/>
            <a:r>
              <a:t>智能制造：机器人流程自动化</a:t>
            </a:r>
          </a:p>
          <a:p>
            <a:pPr lvl="1"/>
            <a:r>
              <a:t>工业视觉检测产品缺陷</a:t>
            </a:r>
          </a:p>
          <a:p>
            <a:pPr lvl="1"/>
            <a:r>
              <a:t>自适应控制生产线节拍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人工智能发展机遇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1"/>
            <a:r>
              <a:t>自动化流程显著提升工作效率</a:t>
            </a:r>
          </a:p>
          <a:p>
            <a:pPr lvl="1"/>
            <a:r>
              <a:t>通过机器学习优化服务体验</a:t>
            </a:r>
          </a:p>
          <a:p>
            <a:pPr lvl="1"/>
            <a:r>
              <a:t>处理海量数据解决复杂决策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/>
            <a:r>
              <a:t>技术应用挑战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pPr lvl="1"/>
            <a:r>
              <a:t>算力与算法存在发展瓶颈</a:t>
            </a:r>
          </a:p>
          <a:p>
            <a:pPr lvl="1"/>
            <a:r>
              <a:t>数据偏见导致决策偏差风险</a:t>
            </a:r>
          </a:p>
          <a:p>
            <a:pPr lvl="1"/>
            <a:r>
              <a:t>模型安全面临新型威胁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AI的机遇与挑战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AI伦理与社会影响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伦理问题：AI决策透明度与责任归属</a:t>
            </a:r>
          </a:p>
          <a:p>
            <a:pPr lvl="2"/>
            <a:r>
              <a:t>算法黑箱导致决策过程不可解释</a:t>
            </a:r>
          </a:p>
          <a:p>
            <a:pPr lvl="2"/>
            <a:r>
              <a:t>需建立多方参与的问责机制</a:t>
            </a:r>
          </a:p>
          <a:p>
            <a:pPr lvl="1"/>
            <a:r>
              <a:t>社会影响：就业结构变化与人机协作</a:t>
            </a:r>
          </a:p>
          <a:p>
            <a:pPr lvl="2"/>
            <a:r>
              <a:t>传统岗位被自动化技术替代</a:t>
            </a:r>
          </a:p>
          <a:p>
            <a:pPr lvl="2"/>
            <a:r>
              <a:t>新兴职业对AI技能需求激增</a:t>
            </a:r>
          </a:p>
          <a:p>
            <a:pPr lvl="1"/>
            <a:r>
              <a:t>监管框架：全球AI治理现状</a:t>
            </a:r>
          </a:p>
          <a:p>
            <a:pPr lvl="2"/>
            <a:r>
              <a:t>欧盟AI法案确立风险分级制度</a:t>
            </a:r>
          </a:p>
          <a:p>
            <a:pPr lvl="2"/>
            <a:r>
              <a:t>中国发布新一代AI治理原则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AI与人类协作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t>增强智能：AI如何扩展人类能力</a:t>
            </a:r>
          </a:p>
          <a:p>
            <a:pPr/>
            <a:r>
              <a:t>协作模式：人机交互的最佳实践</a:t>
            </a:r>
          </a:p>
          <a:p>
            <a:pPr/>
            <a:r>
              <a:t>案例分享：成功的AI-人类协作项目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/>
            <a:r>
              <a:t>AI未来发展趋势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t>通用人工智能（AGI）的探索</a:t>
            </a:r>
          </a:p>
          <a:p>
            <a:pPr/>
            <a:r>
              <a:t>AI与物联网（IoT）的融合</a:t>
            </a:r>
          </a:p>
          <a:p>
            <a:pPr/>
            <a:r>
              <a:t>可持续AI：绿色计算与能源优化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4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4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2"/>
</p:tagLst>
</file>

<file path=ppt/tags/tag4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7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806"/>
</p:tagLst>
</file>

<file path=ppt/tags/tag8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806"/>
</p:tagLst>
</file>

<file path=ppt/tags/tag8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806"/>
  <p:tag name="KSO_WM_TEMPLATE_CATEGORY" val="custom"/>
  <p:tag name="KSO_WM_TEMPLATE_MASTER_TYPE" val="0"/>
</p:tagLst>
</file>

<file path=ppt/tags/tag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806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</p:tagLst>
</file>

<file path=ppt/tags/tag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806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ISCONTENTSTITLE" val="0"/>
  <p:tag name="KSO_WM_UNIT_VALUE" val="14"/>
  <p:tag name="KSO_WM_UNIT_PRESET_TEXT" val="添加文档的标题"/>
  <p:tag name="KSO_WM_UNIT_TEXT_TYPE" val="1"/>
</p:tagLst>
</file>

<file path=ppt/tags/tag9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806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ISCONTENTSTITLE" val="0"/>
  <p:tag name="KSO_WM_UNIT_VALUE" val="84"/>
  <p:tag name="KSO_WM_UNIT_PRESET_TEXT" val="单击此处添加副标题"/>
  <p:tag name="KSO_WM_UNIT_TEXT_TYPE" val="1"/>
</p:tagLst>
</file>

<file path=ppt/tags/tag9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806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TEXT_LAYER_COUNT" val="1"/>
  <p:tag name="KSO_WM_UNIT_VALUE" val="16"/>
</p:tagLst>
</file>

<file path=ppt/tags/tag97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806"/>
  <p:tag name="KSO_WM_TEMPLATE_CATEGORY" val="custom"/>
  <p:tag name="KSO_WM_SLIDE_INDEX" val="1"/>
  <p:tag name="KSO_WM_SLIDE_ID" val="custom20236806_1"/>
  <p:tag name="KSO_WM_TEMPLATE_MASTER_TYPE" val="0"/>
  <p:tag name="KSO_WM_SLIDE_LAYOUT" val="a_b_f"/>
  <p:tag name="KSO_WM_SLIDE_LAYOUT_CNT" val="1_1_1"/>
</p:tagLst>
</file>

<file path=ppt/theme/theme1.xml><?xml version="1.0" encoding="utf-8"?>
<a:theme xmlns:a="http://schemas.openxmlformats.org/drawingml/2006/main" name="商务风沉稳职场办公.">
  <a:themeElements>
    <a:clrScheme name="自定义 427">
      <a:dk1>
        <a:sysClr val="windowText" lastClr="000000"/>
      </a:dk1>
      <a:lt1>
        <a:sysClr val="window" lastClr="FFFFFF"/>
      </a:lt1>
      <a:dk2>
        <a:srgbClr val="321B16"/>
      </a:dk2>
      <a:lt2>
        <a:srgbClr val="FCF0DE"/>
      </a:lt2>
      <a:accent1>
        <a:srgbClr val="A85A48"/>
      </a:accent1>
      <a:accent2>
        <a:srgbClr val="C37C55"/>
      </a:accent2>
      <a:accent3>
        <a:srgbClr val="E3A975"/>
      </a:accent3>
      <a:accent4>
        <a:srgbClr val="E76D29"/>
      </a:accent4>
      <a:accent5>
        <a:srgbClr val="E79A29"/>
      </a:accent5>
      <a:accent6>
        <a:srgbClr val="EA994B"/>
      </a:accent6>
      <a:hlink>
        <a:srgbClr val="0563C1"/>
      </a:hlink>
      <a:folHlink>
        <a:srgbClr val="954F72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宽屏</PresentationFormat>
  <Paragraphs>10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汉仪旗黑</vt:lpstr>
      <vt:lpstr>微软雅黑</vt:lpstr>
      <vt:lpstr>宋体</vt:lpstr>
      <vt:lpstr>Arial Unicode MS</vt:lpstr>
      <vt:lpstr>苹方-简</vt:lpstr>
      <vt:lpstr>汉仪书宋二KW</vt:lpstr>
      <vt:lpstr>Calibri</vt:lpstr>
      <vt:lpstr>Helvetica Neue</vt:lpstr>
      <vt:lpstr>Calibri Light</vt:lpstr>
      <vt:lpstr>商务风沉稳职场办公.</vt:lpstr>
      <vt:lpstr>商业计划书PPT</vt:lpstr>
      <vt:lpstr>PowerPoint 演示文稿</vt:lpstr>
      <vt:lpstr>感谢大家聆听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LAnt</cp:lastModifiedBy>
  <cp:revision>169</cp:revision>
  <dcterms:created xsi:type="dcterms:W3CDTF">2025-05-19T08:52:56Z</dcterms:created>
  <dcterms:modified xsi:type="dcterms:W3CDTF">2025-05-19T08:52:56Z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2052-7.4.0.8981</vt:lpwstr>
  </property>
  <property fmtid="{D5CDD505-2E9C-101B-9397-08002B2CF9AE}" pid="3" name="ICV">
    <vt:lpwstr>CA27AA95E34483425F1623682581E328_43</vt:lpwstr>
  </property>
</Properties>
</file>